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ju7KWw+uxd/X8CibPEkOdfwjDzT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athilde Schouwstra"/>
  <p:cmAuthor clrIdx="1" id="1" initials="" lastIdx="1" name="Heleen Platschorr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6-15T12:30:31.760">
    <p:pos x="769" y="2912"/>
    <p:text>Gevoelsmatig moeten deze twee regels dichter tegen elkaar zodat er juist onder en boven iets meer ruimte komt. Dus weer iets met regelafstand denk ik... Geldt op meer plekken in de ppp's bij 2-regelige balken</p:text>
    <p:extLst>
      <p:ext uri="{C676402C-5697-4E1C-873F-D02D1690AC5C}">
        <p15:threadingInfo timeZoneBias="0"/>
      </p:ext>
      <p:ext uri="http://customooxmlschemas.google.com/">
        <go:slidesCustomData xmlns:go="http://customooxmlschemas.google.com/" commentPostId="AAAAzNKIG6Q"/>
      </p:ext>
    </p:extLst>
  </p:cm>
  <p:cm authorId="1" idx="1" dt="2023-06-15T12:30:31.760">
    <p:pos x="769" y="2912"/>
    <p:text>In het format zijn de regelafstanden inderdaad verschillend. Ik pas het overal aan, en ook even in m'n eigen format.</p:text>
    <p:extLst>
      <p:ext uri="{C676402C-5697-4E1C-873F-D02D1690AC5C}">
        <p15:threadingInfo timeZoneBias="0">
          <p15:parentCm authorId="0" idx="1"/>
        </p15:threadingInfo>
      </p:ext>
      <p:ext uri="http://customooxmlschemas.google.com/">
        <go:slidesCustomData xmlns:go="http://customooxmlschemas.google.com/" commentPostId="AAAAzNKIG6U"/>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51f89f086d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g251f89f086d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51f89f086d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1" name="Google Shape;311;g251f89f086d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51f89f086d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g251f89f086d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51f89f086d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g251f89f086d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557b549af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557b549af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g2557b549af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nl-N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animatie">
  <p:cSld name="Logo animatie">
    <p:spTree>
      <p:nvGrpSpPr>
        <p:cNvPr id="37" name="Shape 37"/>
        <p:cNvGrpSpPr/>
        <p:nvPr/>
      </p:nvGrpSpPr>
      <p:grpSpPr>
        <a:xfrm>
          <a:off x="0" y="0"/>
          <a:ext cx="0" cy="0"/>
          <a:chOff x="0" y="0"/>
          <a:chExt cx="0" cy="0"/>
        </a:xfrm>
      </p:grpSpPr>
      <p:pic>
        <p:nvPicPr>
          <p:cNvPr descr="Afbeelding met wit&#10;&#10;Automatisch gegenereerde beschrijving" id="38" name="Google Shape;38;p7"/>
          <p:cNvPicPr preferRelativeResize="0"/>
          <p:nvPr/>
        </p:nvPicPr>
        <p:blipFill rotWithShape="1">
          <a:blip r:embed="rId2">
            <a:alphaModFix/>
          </a:blip>
          <a:srcRect b="0" l="6" r="6" t="0"/>
          <a:stretch/>
        </p:blipFill>
        <p:spPr>
          <a:xfrm>
            <a:off x="0" y="0"/>
            <a:ext cx="12192001" cy="6858000"/>
          </a:xfrm>
          <a:prstGeom prst="rect">
            <a:avLst/>
          </a:prstGeom>
          <a:noFill/>
          <a:ln>
            <a:noFill/>
          </a:ln>
        </p:spPr>
      </p:pic>
      <p:sp>
        <p:nvSpPr>
          <p:cNvPr id="39" name="Google Shape;39;p7"/>
          <p:cNvSpPr/>
          <p:nvPr/>
        </p:nvSpPr>
        <p:spPr>
          <a:xfrm>
            <a:off x="38107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 name="Google Shape;40;p7"/>
          <p:cNvSpPr/>
          <p:nvPr/>
        </p:nvSpPr>
        <p:spPr>
          <a:xfrm>
            <a:off x="42986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 name="Google Shape;41;p7"/>
          <p:cNvSpPr/>
          <p:nvPr/>
        </p:nvSpPr>
        <p:spPr>
          <a:xfrm>
            <a:off x="48272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 name="Google Shape;42;p7"/>
          <p:cNvSpPr/>
          <p:nvPr/>
        </p:nvSpPr>
        <p:spPr>
          <a:xfrm>
            <a:off x="52646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 name="Google Shape;43;p7"/>
          <p:cNvSpPr/>
          <p:nvPr/>
        </p:nvSpPr>
        <p:spPr>
          <a:xfrm>
            <a:off x="38083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 name="Google Shape;44;p7"/>
          <p:cNvSpPr/>
          <p:nvPr/>
        </p:nvSpPr>
        <p:spPr>
          <a:xfrm>
            <a:off x="40436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7"/>
          <p:cNvSpPr/>
          <p:nvPr/>
        </p:nvSpPr>
        <p:spPr>
          <a:xfrm>
            <a:off x="47417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7"/>
          <p:cNvSpPr/>
          <p:nvPr/>
        </p:nvSpPr>
        <p:spPr>
          <a:xfrm>
            <a:off x="52613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7"/>
          <p:cNvSpPr/>
          <p:nvPr/>
        </p:nvSpPr>
        <p:spPr>
          <a:xfrm>
            <a:off x="57166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 name="Google Shape;48;p7"/>
          <p:cNvSpPr/>
          <p:nvPr/>
        </p:nvSpPr>
        <p:spPr>
          <a:xfrm>
            <a:off x="63837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 name="Google Shape;49;p7"/>
          <p:cNvSpPr/>
          <p:nvPr/>
        </p:nvSpPr>
        <p:spPr>
          <a:xfrm>
            <a:off x="38066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 name="Google Shape;50;p7"/>
          <p:cNvSpPr/>
          <p:nvPr/>
        </p:nvSpPr>
        <p:spPr>
          <a:xfrm>
            <a:off x="61581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 name="Google Shape;51;p7"/>
          <p:cNvSpPr/>
          <p:nvPr/>
        </p:nvSpPr>
        <p:spPr>
          <a:xfrm>
            <a:off x="61581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Cirkel met pijl naar links silhouet" id="52" name="Google Shape;52;p7"/>
          <p:cNvPicPr preferRelativeResize="0"/>
          <p:nvPr/>
        </p:nvPicPr>
        <p:blipFill rotWithShape="1">
          <a:blip r:embed="rId3">
            <a:alphaModFix/>
          </a:blip>
          <a:srcRect b="0" l="0" r="0" t="0"/>
          <a:stretch/>
        </p:blipFill>
        <p:spPr>
          <a:xfrm>
            <a:off x="10652525" y="5537200"/>
            <a:ext cx="914400" cy="914400"/>
          </a:xfrm>
          <a:prstGeom prst="rect">
            <a:avLst/>
          </a:prstGeom>
          <a:noFill/>
          <a:ln>
            <a:noFill/>
          </a:ln>
        </p:spPr>
      </p:pic>
      <p:sp>
        <p:nvSpPr>
          <p:cNvPr id="53" name="Google Shape;53;p7"/>
          <p:cNvSpPr txBox="1"/>
          <p:nvPr>
            <p:ph type="title"/>
          </p:nvPr>
        </p:nvSpPr>
        <p:spPr>
          <a:xfrm>
            <a:off x="0" y="-396913"/>
            <a:ext cx="1532164" cy="290286"/>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750"/>
                                        <p:tgtEl>
                                          <p:spTgt spid="39"/>
                                        </p:tgtEl>
                                      </p:cBhvr>
                                    </p:animEffect>
                                  </p:childTnLst>
                                </p:cTn>
                              </p:par>
                              <p:par>
                                <p:cTn fill="hold" nodeType="withEffect" presetClass="entr" presetID="10" presetSubtype="0">
                                  <p:stCondLst>
                                    <p:cond delay="100"/>
                                  </p:stCondLst>
                                  <p:childTnLst>
                                    <p:set>
                                      <p:cBhvr>
                                        <p:cTn dur="1" fill="hold">
                                          <p:stCondLst>
                                            <p:cond delay="0"/>
                                          </p:stCondLst>
                                        </p:cTn>
                                        <p:tgtEl>
                                          <p:spTgt spid="40"/>
                                        </p:tgtEl>
                                        <p:attrNameLst>
                                          <p:attrName>style.visibility</p:attrName>
                                        </p:attrNameLst>
                                      </p:cBhvr>
                                      <p:to>
                                        <p:strVal val="visible"/>
                                      </p:to>
                                    </p:set>
                                    <p:animEffect filter="fade" transition="in">
                                      <p:cBhvr>
                                        <p:cTn dur="750"/>
                                        <p:tgtEl>
                                          <p:spTgt spid="40"/>
                                        </p:tgtEl>
                                      </p:cBhvr>
                                    </p:animEffect>
                                  </p:childTnLst>
                                </p:cTn>
                              </p:par>
                              <p:par>
                                <p:cTn fill="hold" nodeType="withEffect" presetClass="entr" presetID="10" presetSubtype="0">
                                  <p:stCondLst>
                                    <p:cond delay="200"/>
                                  </p:stCondLst>
                                  <p:childTnLst>
                                    <p:set>
                                      <p:cBhvr>
                                        <p:cTn dur="1" fill="hold">
                                          <p:stCondLst>
                                            <p:cond delay="0"/>
                                          </p:stCondLst>
                                        </p:cTn>
                                        <p:tgtEl>
                                          <p:spTgt spid="41"/>
                                        </p:tgtEl>
                                        <p:attrNameLst>
                                          <p:attrName>style.visibility</p:attrName>
                                        </p:attrNameLst>
                                      </p:cBhvr>
                                      <p:to>
                                        <p:strVal val="visible"/>
                                      </p:to>
                                    </p:set>
                                    <p:animEffect filter="fade" transition="in">
                                      <p:cBhvr>
                                        <p:cTn dur="750"/>
                                        <p:tgtEl>
                                          <p:spTgt spid="41"/>
                                        </p:tgtEl>
                                      </p:cBhvr>
                                    </p:animEffect>
                                  </p:childTnLst>
                                </p:cTn>
                              </p:par>
                              <p:par>
                                <p:cTn fill="hold" nodeType="withEffect" presetClass="entr" presetID="10" presetSubtype="0">
                                  <p:stCondLst>
                                    <p:cond delay="300"/>
                                  </p:stCondLst>
                                  <p:childTnLst>
                                    <p:set>
                                      <p:cBhvr>
                                        <p:cTn dur="1" fill="hold">
                                          <p:stCondLst>
                                            <p:cond delay="0"/>
                                          </p:stCondLst>
                                        </p:cTn>
                                        <p:tgtEl>
                                          <p:spTgt spid="42"/>
                                        </p:tgtEl>
                                        <p:attrNameLst>
                                          <p:attrName>style.visibility</p:attrName>
                                        </p:attrNameLst>
                                      </p:cBhvr>
                                      <p:to>
                                        <p:strVal val="visible"/>
                                      </p:to>
                                    </p:set>
                                    <p:animEffect filter="fade" transition="in">
                                      <p:cBhvr>
                                        <p:cTn dur="750"/>
                                        <p:tgtEl>
                                          <p:spTgt spid="42"/>
                                        </p:tgtEl>
                                      </p:cBhvr>
                                    </p:animEffect>
                                  </p:childTnLst>
                                </p:cTn>
                              </p:par>
                              <p:par>
                                <p:cTn fill="hold" nodeType="withEffect" presetClass="entr" presetID="10" presetSubtype="0">
                                  <p:stCondLst>
                                    <p:cond delay="400"/>
                                  </p:stCondLst>
                                  <p:childTnLst>
                                    <p:set>
                                      <p:cBhvr>
                                        <p:cTn dur="1" fill="hold">
                                          <p:stCondLst>
                                            <p:cond delay="0"/>
                                          </p:stCondLst>
                                        </p:cTn>
                                        <p:tgtEl>
                                          <p:spTgt spid="43"/>
                                        </p:tgtEl>
                                        <p:attrNameLst>
                                          <p:attrName>style.visibility</p:attrName>
                                        </p:attrNameLst>
                                      </p:cBhvr>
                                      <p:to>
                                        <p:strVal val="visible"/>
                                      </p:to>
                                    </p:set>
                                    <p:animEffect filter="fade" transition="in">
                                      <p:cBhvr>
                                        <p:cTn dur="750"/>
                                        <p:tgtEl>
                                          <p:spTgt spid="43"/>
                                        </p:tgtEl>
                                      </p:cBhvr>
                                    </p:animEffect>
                                  </p:childTnLst>
                                </p:cTn>
                              </p:par>
                              <p:par>
                                <p:cTn fill="hold" nodeType="withEffect" presetClass="entr" presetID="10" presetSubtype="0">
                                  <p:stCondLst>
                                    <p:cond delay="500"/>
                                  </p:stCondLst>
                                  <p:childTnLst>
                                    <p:set>
                                      <p:cBhvr>
                                        <p:cTn dur="1" fill="hold">
                                          <p:stCondLst>
                                            <p:cond delay="0"/>
                                          </p:stCondLst>
                                        </p:cTn>
                                        <p:tgtEl>
                                          <p:spTgt spid="49"/>
                                        </p:tgtEl>
                                        <p:attrNameLst>
                                          <p:attrName>style.visibility</p:attrName>
                                        </p:attrNameLst>
                                      </p:cBhvr>
                                      <p:to>
                                        <p:strVal val="visible"/>
                                      </p:to>
                                    </p:set>
                                    <p:animEffect filter="fade" transition="in">
                                      <p:cBhvr>
                                        <p:cTn dur="750"/>
                                        <p:tgtEl>
                                          <p:spTgt spid="49"/>
                                        </p:tgtEl>
                                      </p:cBhvr>
                                    </p:animEffect>
                                  </p:childTnLst>
                                </p:cTn>
                              </p:par>
                              <p:par>
                                <p:cTn fill="hold" nodeType="withEffect" presetClass="entr" presetID="10" presetSubtype="0">
                                  <p:stCondLst>
                                    <p:cond delay="600"/>
                                  </p:stCondLst>
                                  <p:childTnLst>
                                    <p:set>
                                      <p:cBhvr>
                                        <p:cTn dur="1" fill="hold">
                                          <p:stCondLst>
                                            <p:cond delay="0"/>
                                          </p:stCondLst>
                                        </p:cTn>
                                        <p:tgtEl>
                                          <p:spTgt spid="44"/>
                                        </p:tgtEl>
                                        <p:attrNameLst>
                                          <p:attrName>style.visibility</p:attrName>
                                        </p:attrNameLst>
                                      </p:cBhvr>
                                      <p:to>
                                        <p:strVal val="visible"/>
                                      </p:to>
                                    </p:set>
                                    <p:animEffect filter="fade" transition="in">
                                      <p:cBhvr>
                                        <p:cTn dur="750"/>
                                        <p:tgtEl>
                                          <p:spTgt spid="44"/>
                                        </p:tgtEl>
                                      </p:cBhvr>
                                    </p:animEffect>
                                  </p:childTnLst>
                                </p:cTn>
                              </p:par>
                              <p:par>
                                <p:cTn fill="hold" nodeType="withEffect" presetClass="entr" presetID="10" presetSubtype="0">
                                  <p:stCondLst>
                                    <p:cond delay="700"/>
                                  </p:stCondLst>
                                  <p:childTnLst>
                                    <p:set>
                                      <p:cBhvr>
                                        <p:cTn dur="1" fill="hold">
                                          <p:stCondLst>
                                            <p:cond delay="0"/>
                                          </p:stCondLst>
                                        </p:cTn>
                                        <p:tgtEl>
                                          <p:spTgt spid="45"/>
                                        </p:tgtEl>
                                        <p:attrNameLst>
                                          <p:attrName>style.visibility</p:attrName>
                                        </p:attrNameLst>
                                      </p:cBhvr>
                                      <p:to>
                                        <p:strVal val="visible"/>
                                      </p:to>
                                    </p:set>
                                    <p:animEffect filter="fade" transition="in">
                                      <p:cBhvr>
                                        <p:cTn dur="750"/>
                                        <p:tgtEl>
                                          <p:spTgt spid="45"/>
                                        </p:tgtEl>
                                      </p:cBhvr>
                                    </p:animEffect>
                                  </p:childTnLst>
                                </p:cTn>
                              </p:par>
                              <p:par>
                                <p:cTn fill="hold" nodeType="withEffect" presetClass="entr" presetID="10" presetSubtype="0">
                                  <p:stCondLst>
                                    <p:cond delay="800"/>
                                  </p:stCondLst>
                                  <p:childTnLst>
                                    <p:set>
                                      <p:cBhvr>
                                        <p:cTn dur="1" fill="hold">
                                          <p:stCondLst>
                                            <p:cond delay="0"/>
                                          </p:stCondLst>
                                        </p:cTn>
                                        <p:tgtEl>
                                          <p:spTgt spid="46"/>
                                        </p:tgtEl>
                                        <p:attrNameLst>
                                          <p:attrName>style.visibility</p:attrName>
                                        </p:attrNameLst>
                                      </p:cBhvr>
                                      <p:to>
                                        <p:strVal val="visible"/>
                                      </p:to>
                                    </p:set>
                                    <p:animEffect filter="fade" transition="in">
                                      <p:cBhvr>
                                        <p:cTn dur="750"/>
                                        <p:tgtEl>
                                          <p:spTgt spid="46"/>
                                        </p:tgtEl>
                                      </p:cBhvr>
                                    </p:animEffect>
                                  </p:childTnLst>
                                </p:cTn>
                              </p:par>
                              <p:par>
                                <p:cTn fill="hold" nodeType="withEffect" presetClass="entr" presetID="10" presetSubtype="0">
                                  <p:stCondLst>
                                    <p:cond delay="900"/>
                                  </p:stCondLst>
                                  <p:childTnLst>
                                    <p:set>
                                      <p:cBhvr>
                                        <p:cTn dur="1" fill="hold">
                                          <p:stCondLst>
                                            <p:cond delay="0"/>
                                          </p:stCondLst>
                                        </p:cTn>
                                        <p:tgtEl>
                                          <p:spTgt spid="47"/>
                                        </p:tgtEl>
                                        <p:attrNameLst>
                                          <p:attrName>style.visibility</p:attrName>
                                        </p:attrNameLst>
                                      </p:cBhvr>
                                      <p:to>
                                        <p:strVal val="visible"/>
                                      </p:to>
                                    </p:set>
                                    <p:animEffect filter="fade" transition="in">
                                      <p:cBhvr>
                                        <p:cTn dur="750"/>
                                        <p:tgtEl>
                                          <p:spTgt spid="47"/>
                                        </p:tgtEl>
                                      </p:cBhvr>
                                    </p:animEffect>
                                  </p:childTnLst>
                                </p:cTn>
                              </p:par>
                              <p:par>
                                <p:cTn fill="hold" nodeType="withEffect" presetClass="entr" presetID="10" presetSubtype="0">
                                  <p:stCondLst>
                                    <p:cond delay="1000"/>
                                  </p:stCondLst>
                                  <p:childTnLst>
                                    <p:set>
                                      <p:cBhvr>
                                        <p:cTn dur="1" fill="hold">
                                          <p:stCondLst>
                                            <p:cond delay="0"/>
                                          </p:stCondLst>
                                        </p:cTn>
                                        <p:tgtEl>
                                          <p:spTgt spid="51"/>
                                        </p:tgtEl>
                                        <p:attrNameLst>
                                          <p:attrName>style.visibility</p:attrName>
                                        </p:attrNameLst>
                                      </p:cBhvr>
                                      <p:to>
                                        <p:strVal val="visible"/>
                                      </p:to>
                                    </p:set>
                                    <p:animEffect filter="fade" transition="in">
                                      <p:cBhvr>
                                        <p:cTn dur="750"/>
                                        <p:tgtEl>
                                          <p:spTgt spid="51"/>
                                        </p:tgtEl>
                                      </p:cBhvr>
                                    </p:animEffect>
                                  </p:childTnLst>
                                </p:cTn>
                              </p:par>
                              <p:par>
                                <p:cTn fill="hold" nodeType="withEffect" presetClass="entr" presetID="10" presetSubtype="0">
                                  <p:stCondLst>
                                    <p:cond delay="1100"/>
                                  </p:stCondLst>
                                  <p:childTnLst>
                                    <p:set>
                                      <p:cBhvr>
                                        <p:cTn dur="1" fill="hold">
                                          <p:stCondLst>
                                            <p:cond delay="0"/>
                                          </p:stCondLst>
                                        </p:cTn>
                                        <p:tgtEl>
                                          <p:spTgt spid="50"/>
                                        </p:tgtEl>
                                        <p:attrNameLst>
                                          <p:attrName>style.visibility</p:attrName>
                                        </p:attrNameLst>
                                      </p:cBhvr>
                                      <p:to>
                                        <p:strVal val="visible"/>
                                      </p:to>
                                    </p:set>
                                    <p:animEffect filter="fade" transition="in">
                                      <p:cBhvr>
                                        <p:cTn dur="750"/>
                                        <p:tgtEl>
                                          <p:spTgt spid="50"/>
                                        </p:tgtEl>
                                      </p:cBhvr>
                                    </p:animEffect>
                                  </p:childTnLst>
                                </p:cTn>
                              </p:par>
                              <p:par>
                                <p:cTn fill="hold" nodeType="withEffect" presetClass="entr" presetID="10" presetSubtype="0">
                                  <p:stCondLst>
                                    <p:cond delay="1200"/>
                                  </p:stCondLst>
                                  <p:childTnLst>
                                    <p:set>
                                      <p:cBhvr>
                                        <p:cTn dur="1" fill="hold">
                                          <p:stCondLst>
                                            <p:cond delay="0"/>
                                          </p:stCondLst>
                                        </p:cTn>
                                        <p:tgtEl>
                                          <p:spTgt spid="48"/>
                                        </p:tgtEl>
                                        <p:attrNameLst>
                                          <p:attrName>style.visibility</p:attrName>
                                        </p:attrNameLst>
                                      </p:cBhvr>
                                      <p:to>
                                        <p:strVal val="visible"/>
                                      </p:to>
                                    </p:set>
                                    <p:animEffect filter="fade" transition="in">
                                      <p:cBhvr>
                                        <p:cTn dur="750"/>
                                        <p:tgtEl>
                                          <p:spTgt spid="48"/>
                                        </p:tgtEl>
                                      </p:cBhvr>
                                    </p:animEffect>
                                  </p:childTnLst>
                                </p:cTn>
                              </p:par>
                              <p:par>
                                <p:cTn fill="hold" nodeType="withEffect" presetClass="entr" presetID="10" presetSubtype="0">
                                  <p:stCondLst>
                                    <p:cond delay="1200"/>
                                  </p:stCondLst>
                                  <p:childTnLst>
                                    <p:set>
                                      <p:cBhvr>
                                        <p:cTn dur="1" fill="hold">
                                          <p:stCondLst>
                                            <p:cond delay="0"/>
                                          </p:stCondLst>
                                        </p:cTn>
                                        <p:tgtEl>
                                          <p:spTgt spid="52"/>
                                        </p:tgtEl>
                                        <p:attrNameLst>
                                          <p:attrName>style.visibility</p:attrName>
                                        </p:attrNameLst>
                                      </p:cBhvr>
                                      <p:to>
                                        <p:strVal val="visible"/>
                                      </p:to>
                                    </p:set>
                                    <p:animEffect filter="fade" transition="in">
                                      <p:cBhvr>
                                        <p:cTn dur="750"/>
                                        <p:tgtEl>
                                          <p:spTgt spid="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L)">
  <p:cSld name="Tekst + afbeelding (L)">
    <p:spTree>
      <p:nvGrpSpPr>
        <p:cNvPr id="54" name="Shape 54"/>
        <p:cNvGrpSpPr/>
        <p:nvPr/>
      </p:nvGrpSpPr>
      <p:grpSpPr>
        <a:xfrm>
          <a:off x="0" y="0"/>
          <a:ext cx="0" cy="0"/>
          <a:chOff x="0" y="0"/>
          <a:chExt cx="0" cy="0"/>
        </a:xfrm>
      </p:grpSpPr>
      <p:sp>
        <p:nvSpPr>
          <p:cNvPr id="55" name="Google Shape;55;p9"/>
          <p:cNvSpPr/>
          <p:nvPr>
            <p:ph idx="2" type="pic"/>
          </p:nvPr>
        </p:nvSpPr>
        <p:spPr>
          <a:xfrm>
            <a:off x="615950" y="609600"/>
            <a:ext cx="10952162" cy="5627688"/>
          </a:xfrm>
          <a:prstGeom prst="rect">
            <a:avLst/>
          </a:prstGeom>
          <a:solidFill>
            <a:srgbClr val="F2F2F2"/>
          </a:solidFill>
          <a:ln>
            <a:noFill/>
          </a:ln>
        </p:spPr>
      </p:sp>
      <p:sp>
        <p:nvSpPr>
          <p:cNvPr id="56" name="Google Shape;56;p9"/>
          <p:cNvSpPr txBox="1"/>
          <p:nvPr>
            <p:ph idx="1" type="body"/>
          </p:nvPr>
        </p:nvSpPr>
        <p:spPr>
          <a:xfrm>
            <a:off x="1221581" y="4622800"/>
            <a:ext cx="9740900" cy="1003300"/>
          </a:xfrm>
          <a:prstGeom prst="rect">
            <a:avLst/>
          </a:prstGeom>
          <a:solidFill>
            <a:schemeClr val="accent1"/>
          </a:solidFill>
          <a:ln>
            <a:noFill/>
          </a:ln>
        </p:spPr>
        <p:txBody>
          <a:bodyPr anchorCtr="0" anchor="ctr" bIns="0" lIns="0" spcFirstLastPara="1" rIns="0" wrap="square" tIns="0">
            <a:noAutofit/>
          </a:bodyPr>
          <a:lstStyle>
            <a:lvl1pPr indent="-228600" lvl="0" marL="457200" algn="ctr">
              <a:lnSpc>
                <a:spcPct val="128000"/>
              </a:lnSpc>
              <a:spcBef>
                <a:spcPts val="0"/>
              </a:spcBef>
              <a:spcAft>
                <a:spcPts val="0"/>
              </a:spcAft>
              <a:buSzPts val="3000"/>
              <a:buFont typeface="Arial"/>
              <a:buNone/>
              <a:defRPr sz="30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57" name="Google Shape;57;p9"/>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9"/>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60" name="Google Shape;60;p9"/>
          <p:cNvGrpSpPr/>
          <p:nvPr/>
        </p:nvGrpSpPr>
        <p:grpSpPr>
          <a:xfrm>
            <a:off x="12377595" y="0"/>
            <a:ext cx="3693386" cy="5270646"/>
            <a:chOff x="-3786437" y="0"/>
            <a:chExt cx="3693386" cy="5270646"/>
          </a:xfrm>
        </p:grpSpPr>
        <p:sp>
          <p:nvSpPr>
            <p:cNvPr id="61" name="Google Shape;61;p9"/>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62" name="Google Shape;62;p9"/>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63" name="Google Shape;63;p9"/>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64" name="Google Shape;64;p9"/>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65" name="Google Shape;65;p9"/>
            <p:cNvGrpSpPr/>
            <p:nvPr/>
          </p:nvGrpSpPr>
          <p:grpSpPr>
            <a:xfrm>
              <a:off x="-3316179" y="1231351"/>
              <a:ext cx="294789" cy="346676"/>
              <a:chOff x="14466489" y="1001522"/>
              <a:chExt cx="290627" cy="341782"/>
            </a:xfrm>
          </p:grpSpPr>
          <p:sp>
            <p:nvSpPr>
              <p:cNvPr id="66" name="Google Shape;66;p9"/>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67" name="Google Shape;67;p9"/>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68" name="Google Shape;68;p9"/>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69" name="Google Shape;69;p9"/>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70" name="Google Shape;70;p9"/>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71" name="Google Shape;71;p9"/>
              <p:cNvCxnSpPr>
                <a:stCxn id="69"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72" name="Google Shape;72;p9"/>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73" name="Google Shape;73;p9"/>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74" name="Google Shape;74;p9"/>
            <p:cNvGrpSpPr/>
            <p:nvPr/>
          </p:nvGrpSpPr>
          <p:grpSpPr>
            <a:xfrm>
              <a:off x="-3311319" y="2164285"/>
              <a:ext cx="825500" cy="209550"/>
              <a:chOff x="13504624" y="2482850"/>
              <a:chExt cx="825500" cy="209550"/>
            </a:xfrm>
          </p:grpSpPr>
          <p:sp>
            <p:nvSpPr>
              <p:cNvPr id="75" name="Google Shape;75;p9"/>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76" name="Google Shape;76;p9"/>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77" name="Google Shape;77;p9"/>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78" name="Google Shape;78;p9"/>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79" name="Google Shape;79;p9"/>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80" name="Google Shape;80;p9"/>
            <p:cNvGrpSpPr/>
            <p:nvPr/>
          </p:nvGrpSpPr>
          <p:grpSpPr>
            <a:xfrm>
              <a:off x="-3408294" y="3643742"/>
              <a:ext cx="622283" cy="612920"/>
              <a:chOff x="12617641" y="3403239"/>
              <a:chExt cx="752963" cy="741634"/>
            </a:xfrm>
          </p:grpSpPr>
          <p:grpSp>
            <p:nvGrpSpPr>
              <p:cNvPr id="81" name="Google Shape;81;p9"/>
              <p:cNvGrpSpPr/>
              <p:nvPr/>
            </p:nvGrpSpPr>
            <p:grpSpPr>
              <a:xfrm>
                <a:off x="12771530" y="3403239"/>
                <a:ext cx="467176" cy="448491"/>
                <a:chOff x="12782157" y="3403239"/>
                <a:chExt cx="467176" cy="448491"/>
              </a:xfrm>
            </p:grpSpPr>
            <p:grpSp>
              <p:nvGrpSpPr>
                <p:cNvPr id="82" name="Google Shape;82;p9"/>
                <p:cNvGrpSpPr/>
                <p:nvPr/>
              </p:nvGrpSpPr>
              <p:grpSpPr>
                <a:xfrm>
                  <a:off x="12782157" y="3403239"/>
                  <a:ext cx="412976" cy="396132"/>
                  <a:chOff x="13554906" y="3320109"/>
                  <a:chExt cx="443917" cy="425811"/>
                </a:xfrm>
              </p:grpSpPr>
              <p:grpSp>
                <p:nvGrpSpPr>
                  <p:cNvPr id="83" name="Google Shape;83;p9"/>
                  <p:cNvGrpSpPr/>
                  <p:nvPr/>
                </p:nvGrpSpPr>
                <p:grpSpPr>
                  <a:xfrm>
                    <a:off x="13554906" y="3320109"/>
                    <a:ext cx="443917" cy="425811"/>
                    <a:chOff x="12909684" y="1276143"/>
                    <a:chExt cx="443917" cy="425811"/>
                  </a:xfrm>
                </p:grpSpPr>
                <p:sp>
                  <p:nvSpPr>
                    <p:cNvPr id="84" name="Google Shape;84;p9"/>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85" name="Google Shape;85;p9"/>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86" name="Google Shape;86;p9"/>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87" name="Google Shape;87;p9"/>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88" name="Google Shape;88;p9"/>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89" name="Google Shape;89;p9"/>
                <p:cNvGrpSpPr/>
                <p:nvPr/>
              </p:nvGrpSpPr>
              <p:grpSpPr>
                <a:xfrm>
                  <a:off x="13103513" y="3705268"/>
                  <a:ext cx="145820" cy="146462"/>
                  <a:chOff x="13096169" y="3602278"/>
                  <a:chExt cx="145820" cy="146462"/>
                </a:xfrm>
              </p:grpSpPr>
              <p:sp>
                <p:nvSpPr>
                  <p:cNvPr id="90" name="Google Shape;90;p9"/>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91" name="Google Shape;91;p9"/>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92" name="Google Shape;92;p9"/>
                <p:cNvGrpSpPr/>
                <p:nvPr/>
              </p:nvGrpSpPr>
              <p:grpSpPr>
                <a:xfrm rot="10800000">
                  <a:off x="13061402" y="3665637"/>
                  <a:ext cx="145820" cy="146462"/>
                  <a:chOff x="13096169" y="3602278"/>
                  <a:chExt cx="145820" cy="146462"/>
                </a:xfrm>
              </p:grpSpPr>
              <p:sp>
                <p:nvSpPr>
                  <p:cNvPr id="93" name="Google Shape;93;p9"/>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94" name="Google Shape;94;p9"/>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95" name="Google Shape;95;p9"/>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96" name="Google Shape;96;p9"/>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97" name="Google Shape;97;p9"/>
            <p:cNvGrpSpPr/>
            <p:nvPr/>
          </p:nvGrpSpPr>
          <p:grpSpPr>
            <a:xfrm>
              <a:off x="-376736" y="4271597"/>
              <a:ext cx="283685" cy="283685"/>
              <a:chOff x="-510741" y="5913713"/>
              <a:chExt cx="267555" cy="267555"/>
            </a:xfrm>
          </p:grpSpPr>
          <p:sp>
            <p:nvSpPr>
              <p:cNvPr id="98" name="Google Shape;98;p9"/>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99" name="Google Shape;99;p9"/>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250"/>
                                        <p:tgtEl>
                                          <p:spTgt spid="55"/>
                                        </p:tgtEl>
                                      </p:cBhvr>
                                    </p:animEffect>
                                  </p:childTnLst>
                                </p:cTn>
                              </p:par>
                              <p:par>
                                <p:cTn fill="hold" nodeType="withEffect" presetClass="entr" presetID="10" presetSubtype="0">
                                  <p:stCondLst>
                                    <p:cond delay="250"/>
                                  </p:stCondLst>
                                  <p:childTnLst>
                                    <p:set>
                                      <p:cBhvr>
                                        <p:cTn dur="1" fill="hold">
                                          <p:stCondLst>
                                            <p:cond delay="0"/>
                                          </p:stCondLst>
                                        </p:cTn>
                                        <p:tgtEl>
                                          <p:spTgt spid="56"/>
                                        </p:tgtEl>
                                        <p:attrNameLst>
                                          <p:attrName>style.visibility</p:attrName>
                                        </p:attrNameLst>
                                      </p:cBhvr>
                                      <p:to>
                                        <p:strVal val="visible"/>
                                      </p:to>
                                    </p:set>
                                    <p:animEffect filter="fade" transition="in">
                                      <p:cBhvr>
                                        <p:cTn dur="25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M)">
  <p:cSld name="Tekst + afbeelding (M)">
    <p:spTree>
      <p:nvGrpSpPr>
        <p:cNvPr id="100" name="Shape 100"/>
        <p:cNvGrpSpPr/>
        <p:nvPr/>
      </p:nvGrpSpPr>
      <p:grpSpPr>
        <a:xfrm>
          <a:off x="0" y="0"/>
          <a:ext cx="0" cy="0"/>
          <a:chOff x="0" y="0"/>
          <a:chExt cx="0" cy="0"/>
        </a:xfrm>
      </p:grpSpPr>
      <p:sp>
        <p:nvSpPr>
          <p:cNvPr id="101" name="Google Shape;101;p10"/>
          <p:cNvSpPr/>
          <p:nvPr>
            <p:ph idx="2" type="pic"/>
          </p:nvPr>
        </p:nvSpPr>
        <p:spPr>
          <a:xfrm>
            <a:off x="615950" y="609600"/>
            <a:ext cx="7194550" cy="5627688"/>
          </a:xfrm>
          <a:prstGeom prst="rect">
            <a:avLst/>
          </a:prstGeom>
          <a:solidFill>
            <a:srgbClr val="F2F2F2"/>
          </a:solidFill>
          <a:ln>
            <a:noFill/>
          </a:ln>
        </p:spPr>
      </p:sp>
      <p:sp>
        <p:nvSpPr>
          <p:cNvPr id="102" name="Google Shape;102;p10"/>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03" name="Google Shape;103;p10"/>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0"/>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0"/>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06" name="Google Shape;106;p10"/>
          <p:cNvGrpSpPr/>
          <p:nvPr/>
        </p:nvGrpSpPr>
        <p:grpSpPr>
          <a:xfrm>
            <a:off x="-3786437" y="0"/>
            <a:ext cx="3693386" cy="5270646"/>
            <a:chOff x="-3786437" y="0"/>
            <a:chExt cx="3693386" cy="5270646"/>
          </a:xfrm>
        </p:grpSpPr>
        <p:sp>
          <p:nvSpPr>
            <p:cNvPr id="107" name="Google Shape;107;p10"/>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08" name="Google Shape;108;p10"/>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09" name="Google Shape;109;p10"/>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10" name="Google Shape;110;p10"/>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11" name="Google Shape;111;p10"/>
            <p:cNvGrpSpPr/>
            <p:nvPr/>
          </p:nvGrpSpPr>
          <p:grpSpPr>
            <a:xfrm>
              <a:off x="-3316179" y="1231351"/>
              <a:ext cx="294789" cy="346676"/>
              <a:chOff x="14466489" y="1001522"/>
              <a:chExt cx="290627" cy="341782"/>
            </a:xfrm>
          </p:grpSpPr>
          <p:sp>
            <p:nvSpPr>
              <p:cNvPr id="112" name="Google Shape;112;p10"/>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13" name="Google Shape;113;p10"/>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14" name="Google Shape;114;p10"/>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15" name="Google Shape;115;p10"/>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16" name="Google Shape;116;p10"/>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17" name="Google Shape;117;p10"/>
              <p:cNvCxnSpPr>
                <a:stCxn id="115"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18" name="Google Shape;118;p10"/>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19" name="Google Shape;119;p10"/>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20" name="Google Shape;120;p10"/>
            <p:cNvGrpSpPr/>
            <p:nvPr/>
          </p:nvGrpSpPr>
          <p:grpSpPr>
            <a:xfrm>
              <a:off x="-3311319" y="2164285"/>
              <a:ext cx="825500" cy="209550"/>
              <a:chOff x="13504624" y="2482850"/>
              <a:chExt cx="825500" cy="209550"/>
            </a:xfrm>
          </p:grpSpPr>
          <p:sp>
            <p:nvSpPr>
              <p:cNvPr id="121" name="Google Shape;121;p10"/>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22" name="Google Shape;122;p10"/>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23" name="Google Shape;123;p10"/>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24" name="Google Shape;124;p10"/>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25" name="Google Shape;125;p10"/>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26" name="Google Shape;126;p10"/>
            <p:cNvGrpSpPr/>
            <p:nvPr/>
          </p:nvGrpSpPr>
          <p:grpSpPr>
            <a:xfrm>
              <a:off x="-3408294" y="3643742"/>
              <a:ext cx="622283" cy="612920"/>
              <a:chOff x="12617641" y="3403239"/>
              <a:chExt cx="752963" cy="741634"/>
            </a:xfrm>
          </p:grpSpPr>
          <p:grpSp>
            <p:nvGrpSpPr>
              <p:cNvPr id="127" name="Google Shape;127;p10"/>
              <p:cNvGrpSpPr/>
              <p:nvPr/>
            </p:nvGrpSpPr>
            <p:grpSpPr>
              <a:xfrm>
                <a:off x="12771530" y="3403239"/>
                <a:ext cx="467176" cy="448491"/>
                <a:chOff x="12782157" y="3403239"/>
                <a:chExt cx="467176" cy="448491"/>
              </a:xfrm>
            </p:grpSpPr>
            <p:grpSp>
              <p:nvGrpSpPr>
                <p:cNvPr id="128" name="Google Shape;128;p10"/>
                <p:cNvGrpSpPr/>
                <p:nvPr/>
              </p:nvGrpSpPr>
              <p:grpSpPr>
                <a:xfrm>
                  <a:off x="12782157" y="3403239"/>
                  <a:ext cx="412976" cy="396132"/>
                  <a:chOff x="13554906" y="3320109"/>
                  <a:chExt cx="443917" cy="425811"/>
                </a:xfrm>
              </p:grpSpPr>
              <p:grpSp>
                <p:nvGrpSpPr>
                  <p:cNvPr id="129" name="Google Shape;129;p10"/>
                  <p:cNvGrpSpPr/>
                  <p:nvPr/>
                </p:nvGrpSpPr>
                <p:grpSpPr>
                  <a:xfrm>
                    <a:off x="13554906" y="3320109"/>
                    <a:ext cx="443917" cy="425811"/>
                    <a:chOff x="12909684" y="1276143"/>
                    <a:chExt cx="443917" cy="425811"/>
                  </a:xfrm>
                </p:grpSpPr>
                <p:sp>
                  <p:nvSpPr>
                    <p:cNvPr id="130" name="Google Shape;130;p10"/>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31" name="Google Shape;131;p10"/>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32" name="Google Shape;132;p10"/>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33" name="Google Shape;133;p10"/>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34" name="Google Shape;134;p10"/>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35" name="Google Shape;135;p10"/>
                <p:cNvGrpSpPr/>
                <p:nvPr/>
              </p:nvGrpSpPr>
              <p:grpSpPr>
                <a:xfrm>
                  <a:off x="13103513" y="3705268"/>
                  <a:ext cx="145820" cy="146462"/>
                  <a:chOff x="13096169" y="3602278"/>
                  <a:chExt cx="145820" cy="146462"/>
                </a:xfrm>
              </p:grpSpPr>
              <p:sp>
                <p:nvSpPr>
                  <p:cNvPr id="136" name="Google Shape;136;p10"/>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37" name="Google Shape;137;p10"/>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38" name="Google Shape;138;p10"/>
                <p:cNvGrpSpPr/>
                <p:nvPr/>
              </p:nvGrpSpPr>
              <p:grpSpPr>
                <a:xfrm rot="10800000">
                  <a:off x="13061402" y="3665637"/>
                  <a:ext cx="145820" cy="146462"/>
                  <a:chOff x="13096169" y="3602278"/>
                  <a:chExt cx="145820" cy="146462"/>
                </a:xfrm>
              </p:grpSpPr>
              <p:sp>
                <p:nvSpPr>
                  <p:cNvPr id="139" name="Google Shape;139;p10"/>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40" name="Google Shape;140;p10"/>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41" name="Google Shape;141;p10"/>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42" name="Google Shape;142;p10"/>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43" name="Google Shape;143;p10"/>
            <p:cNvGrpSpPr/>
            <p:nvPr/>
          </p:nvGrpSpPr>
          <p:grpSpPr>
            <a:xfrm>
              <a:off x="-376736" y="4271597"/>
              <a:ext cx="283685" cy="283685"/>
              <a:chOff x="-510741" y="5913713"/>
              <a:chExt cx="267555" cy="267555"/>
            </a:xfrm>
          </p:grpSpPr>
          <p:sp>
            <p:nvSpPr>
              <p:cNvPr id="144" name="Google Shape;144;p10"/>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45" name="Google Shape;145;p10"/>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250"/>
                                        <p:tgtEl>
                                          <p:spTgt spid="101"/>
                                        </p:tgtEl>
                                      </p:cBhvr>
                                    </p:animEffect>
                                  </p:childTnLst>
                                </p:cTn>
                              </p:par>
                              <p:par>
                                <p:cTn fill="hold" nodeType="withEffect" presetClass="entr" presetID="10" presetSubtype="0">
                                  <p:stCondLst>
                                    <p:cond delay="250"/>
                                  </p:stCondLst>
                                  <p:childTnLst>
                                    <p:set>
                                      <p:cBhvr>
                                        <p:cTn dur="1" fill="hold">
                                          <p:stCondLst>
                                            <p:cond delay="0"/>
                                          </p:stCondLst>
                                        </p:cTn>
                                        <p:tgtEl>
                                          <p:spTgt spid="102"/>
                                        </p:tgtEl>
                                        <p:attrNameLst>
                                          <p:attrName>style.visibility</p:attrName>
                                        </p:attrNameLst>
                                      </p:cBhvr>
                                      <p:to>
                                        <p:strVal val="visible"/>
                                      </p:to>
                                    </p:set>
                                    <p:animEffect filter="fade" transition="in">
                                      <p:cBhvr>
                                        <p:cTn dur="25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 + afbeelding 2x">
  <p:cSld name="Tekst + afbeelding 2x">
    <p:spTree>
      <p:nvGrpSpPr>
        <p:cNvPr id="146" name="Shape 146"/>
        <p:cNvGrpSpPr/>
        <p:nvPr/>
      </p:nvGrpSpPr>
      <p:grpSpPr>
        <a:xfrm>
          <a:off x="0" y="0"/>
          <a:ext cx="0" cy="0"/>
          <a:chOff x="0" y="0"/>
          <a:chExt cx="0" cy="0"/>
        </a:xfrm>
      </p:grpSpPr>
      <p:sp>
        <p:nvSpPr>
          <p:cNvPr id="147" name="Google Shape;147;p11"/>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lvl1pPr indent="-228600" lvl="0" marL="4572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indent="-228600" lvl="1" marL="914400" algn="ctr">
              <a:lnSpc>
                <a:spcPct val="90000"/>
              </a:lnSpc>
              <a:spcBef>
                <a:spcPts val="600"/>
              </a:spcBef>
              <a:spcAft>
                <a:spcPts val="0"/>
              </a:spcAft>
              <a:buSzPts val="3200"/>
              <a:buFont typeface="Arial"/>
              <a:buNone/>
              <a:defRPr sz="3200">
                <a:latin typeface="Arial"/>
                <a:ea typeface="Arial"/>
                <a:cs typeface="Arial"/>
                <a:sym typeface="Arial"/>
              </a:defRPr>
            </a:lvl2pPr>
            <a:lvl3pPr indent="-228600" lvl="2" marL="1371600" algn="ctr">
              <a:lnSpc>
                <a:spcPct val="90000"/>
              </a:lnSpc>
              <a:spcBef>
                <a:spcPts val="600"/>
              </a:spcBef>
              <a:spcAft>
                <a:spcPts val="0"/>
              </a:spcAft>
              <a:buSzPts val="2800"/>
              <a:buFont typeface="Arial"/>
              <a:buNone/>
              <a:defRPr sz="2800">
                <a:latin typeface="Arial"/>
                <a:ea typeface="Arial"/>
                <a:cs typeface="Arial"/>
                <a:sym typeface="Arial"/>
              </a:defRPr>
            </a:lvl3pPr>
            <a:lvl4pPr indent="-228600" lvl="3" marL="18288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indent="-228600" lvl="4" marL="22860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sp>
        <p:nvSpPr>
          <p:cNvPr id="148" name="Google Shape;148;p11"/>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1600"/>
              <a:buFont typeface="Arial"/>
              <a:buNone/>
              <a:defRPr b="0"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11"/>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1"/>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51" name="Google Shape;151;p11"/>
          <p:cNvGrpSpPr/>
          <p:nvPr/>
        </p:nvGrpSpPr>
        <p:grpSpPr>
          <a:xfrm>
            <a:off x="-3786437" y="0"/>
            <a:ext cx="3693386" cy="5270646"/>
            <a:chOff x="-3786437" y="0"/>
            <a:chExt cx="3693386" cy="5270646"/>
          </a:xfrm>
        </p:grpSpPr>
        <p:sp>
          <p:nvSpPr>
            <p:cNvPr id="152" name="Google Shape;152;p11"/>
            <p:cNvSpPr/>
            <p:nvPr/>
          </p:nvSpPr>
          <p:spPr>
            <a:xfrm>
              <a:off x="-3786437" y="4442646"/>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sp>
          <p:nvSpPr>
            <p:cNvPr id="153" name="Google Shape;153;p11"/>
            <p:cNvSpPr/>
            <p:nvPr/>
          </p:nvSpPr>
          <p:spPr>
            <a:xfrm>
              <a:off x="-3786165" y="0"/>
              <a:ext cx="3593091" cy="4440791"/>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AFBEELDING INVOEGEN/OPMAKEN</a:t>
              </a:r>
              <a:endParaRPr b="0" i="0" sz="1400" u="none" cap="none" strike="noStrike">
                <a:solidFill>
                  <a:srgbClr val="000000"/>
                </a:solidFill>
                <a:latin typeface="Arial"/>
                <a:ea typeface="Arial"/>
                <a:cs typeface="Arial"/>
                <a:sym typeface="Arial"/>
              </a:endParaRPr>
            </a:p>
          </p:txBody>
        </p:sp>
        <p:sp>
          <p:nvSpPr>
            <p:cNvPr id="154" name="Google Shape;154;p11"/>
            <p:cNvSpPr/>
            <p:nvPr/>
          </p:nvSpPr>
          <p:spPr>
            <a:xfrm>
              <a:off x="-3603587" y="46532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155" name="Google Shape;155;p11"/>
            <p:cNvSpPr/>
            <p:nvPr/>
          </p:nvSpPr>
          <p:spPr>
            <a:xfrm>
              <a:off x="-3319415" y="465324"/>
              <a:ext cx="2944682" cy="6580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Wanneer nodig, verwijder de bestaande afbeelding d.m.v. de </a:t>
              </a:r>
              <a:r>
                <a:rPr b="1" i="0" lang="nl-NL" sz="1200" u="none" cap="none" strike="noStrike">
                  <a:solidFill>
                    <a:srgbClr val="000000"/>
                  </a:solidFill>
                  <a:latin typeface="Calibri"/>
                  <a:ea typeface="Calibri"/>
                  <a:cs typeface="Calibri"/>
                  <a:sym typeface="Calibri"/>
                </a:rPr>
                <a:t>‘Backspace toets’</a:t>
              </a:r>
              <a:r>
                <a:rPr b="0" i="0" lang="nl-NL" sz="1200" u="none" cap="none" strike="noStrike">
                  <a:solidFill>
                    <a:srgbClr val="000000"/>
                  </a:solidFill>
                  <a:latin typeface="Calibri"/>
                  <a:ea typeface="Calibri"/>
                  <a:cs typeface="Calibri"/>
                  <a:sym typeface="Calibri"/>
                </a:rPr>
                <a:t>. Klik op het pictogram om een nieuwe afbeelding in te voegen </a:t>
              </a:r>
              <a:r>
                <a:rPr b="0" i="1" lang="nl-NL" sz="1200" u="none" cap="none" strike="noStrike">
                  <a:solidFill>
                    <a:srgbClr val="000000"/>
                  </a:solidFill>
                  <a:latin typeface="Calibri"/>
                  <a:ea typeface="Calibri"/>
                  <a:cs typeface="Calibri"/>
                  <a:sym typeface="Calibri"/>
                </a:rPr>
                <a:t>(zie onderstaand voorbeeld)</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56" name="Google Shape;156;p11"/>
            <p:cNvGrpSpPr/>
            <p:nvPr/>
          </p:nvGrpSpPr>
          <p:grpSpPr>
            <a:xfrm>
              <a:off x="-3316179" y="1231351"/>
              <a:ext cx="294789" cy="346676"/>
              <a:chOff x="14466489" y="1001522"/>
              <a:chExt cx="290627" cy="341782"/>
            </a:xfrm>
          </p:grpSpPr>
          <p:sp>
            <p:nvSpPr>
              <p:cNvPr id="157" name="Google Shape;157;p11"/>
              <p:cNvSpPr/>
              <p:nvPr/>
            </p:nvSpPr>
            <p:spPr>
              <a:xfrm>
                <a:off x="14466489" y="1001522"/>
                <a:ext cx="257935" cy="254168"/>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58" name="Google Shape;158;p11"/>
              <p:cNvSpPr/>
              <p:nvPr/>
            </p:nvSpPr>
            <p:spPr>
              <a:xfrm>
                <a:off x="14623626" y="1033630"/>
                <a:ext cx="71169" cy="71169"/>
              </a:xfrm>
              <a:prstGeom prst="ellipse">
                <a:avLst/>
              </a:prstGeom>
              <a:solidFill>
                <a:srgbClr val="F1D8A5"/>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59" name="Google Shape;159;p11"/>
              <p:cNvSpPr/>
              <p:nvPr/>
            </p:nvSpPr>
            <p:spPr>
              <a:xfrm rot="2700000">
                <a:off x="14498877" y="1157846"/>
                <a:ext cx="168558" cy="147459"/>
              </a:xfrm>
              <a:custGeom>
                <a:rect b="b" l="l" r="r" t="t"/>
                <a:pathLst>
                  <a:path extrusionOk="0" h="147459" w="168558">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211F26"/>
                  </a:solidFill>
                  <a:latin typeface="Calibri"/>
                  <a:ea typeface="Calibri"/>
                  <a:cs typeface="Calibri"/>
                  <a:sym typeface="Calibri"/>
                </a:endParaRPr>
              </a:p>
            </p:txBody>
          </p:sp>
          <p:sp>
            <p:nvSpPr>
              <p:cNvPr id="160" name="Google Shape;160;p11"/>
              <p:cNvSpPr/>
              <p:nvPr/>
            </p:nvSpPr>
            <p:spPr>
              <a:xfrm>
                <a:off x="14601150" y="1145314"/>
                <a:ext cx="155966" cy="116816"/>
              </a:xfrm>
              <a:prstGeom prst="roundRect">
                <a:avLst>
                  <a:gd fmla="val 16667" name="adj"/>
                </a:avLst>
              </a:prstGeom>
              <a:solidFill>
                <a:schemeClr val="lt1"/>
              </a:solidFill>
              <a:ln cap="flat" cmpd="sng" w="19050">
                <a:solidFill>
                  <a:srgbClr val="8AADD0"/>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cxnSp>
            <p:nvCxnSpPr>
              <p:cNvPr id="161" name="Google Shape;161;p11"/>
              <p:cNvCxnSpPr/>
              <p:nvPr/>
            </p:nvCxnSpPr>
            <p:spPr>
              <a:xfrm>
                <a:off x="14637490" y="1308665"/>
                <a:ext cx="83286" cy="0"/>
              </a:xfrm>
              <a:prstGeom prst="straightConnector1">
                <a:avLst/>
              </a:prstGeom>
              <a:solidFill>
                <a:schemeClr val="lt1"/>
              </a:solidFill>
              <a:ln cap="flat" cmpd="sng" w="19050">
                <a:solidFill>
                  <a:srgbClr val="8AADD0"/>
                </a:solidFill>
                <a:prstDash val="solid"/>
                <a:miter lim="800000"/>
                <a:headEnd len="sm" w="sm" type="none"/>
                <a:tailEnd len="sm" w="sm" type="none"/>
              </a:ln>
            </p:spPr>
          </p:cxnSp>
          <p:cxnSp>
            <p:nvCxnSpPr>
              <p:cNvPr id="162" name="Google Shape;162;p11"/>
              <p:cNvCxnSpPr>
                <a:stCxn id="160" idx="2"/>
              </p:cNvCxnSpPr>
              <p:nvPr/>
            </p:nvCxnSpPr>
            <p:spPr>
              <a:xfrm flipH="1">
                <a:off x="14678833" y="1262130"/>
                <a:ext cx="300" cy="43500"/>
              </a:xfrm>
              <a:prstGeom prst="straightConnector1">
                <a:avLst/>
              </a:prstGeom>
              <a:solidFill>
                <a:schemeClr val="lt1"/>
              </a:solidFill>
              <a:ln cap="flat" cmpd="sng" w="19050">
                <a:solidFill>
                  <a:srgbClr val="8AADD0"/>
                </a:solidFill>
                <a:prstDash val="solid"/>
                <a:miter lim="800000"/>
                <a:headEnd len="sm" w="sm" type="none"/>
                <a:tailEnd len="sm" w="sm" type="none"/>
              </a:ln>
            </p:spPr>
          </p:cxnSp>
        </p:grpSp>
        <p:sp>
          <p:nvSpPr>
            <p:cNvPr id="163" name="Google Shape;163;p11"/>
            <p:cNvSpPr/>
            <p:nvPr/>
          </p:nvSpPr>
          <p:spPr>
            <a:xfrm>
              <a:off x="-3603587" y="172970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64" name="Google Shape;164;p11"/>
            <p:cNvSpPr/>
            <p:nvPr/>
          </p:nvSpPr>
          <p:spPr>
            <a:xfrm>
              <a:off x="-3319415" y="1729710"/>
              <a:ext cx="2944682" cy="32633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Selecteer de gewenste afbeelding</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en klik op </a:t>
              </a:r>
              <a:r>
                <a:rPr b="1" i="0" lang="nl-NL" sz="1200" u="none" cap="none" strike="noStrike">
                  <a:solidFill>
                    <a:srgbClr val="000000"/>
                  </a:solidFill>
                  <a:latin typeface="Calibri"/>
                  <a:ea typeface="Calibri"/>
                  <a:cs typeface="Calibri"/>
                  <a:sym typeface="Calibri"/>
                </a:rPr>
                <a:t>‘Invoegen’</a:t>
              </a:r>
              <a:r>
                <a:rPr b="0" i="0" lang="nl-NL" sz="12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165" name="Google Shape;165;p11"/>
            <p:cNvGrpSpPr/>
            <p:nvPr/>
          </p:nvGrpSpPr>
          <p:grpSpPr>
            <a:xfrm>
              <a:off x="-3311319" y="2164285"/>
              <a:ext cx="825500" cy="209550"/>
              <a:chOff x="13504624" y="2482850"/>
              <a:chExt cx="825500" cy="209550"/>
            </a:xfrm>
          </p:grpSpPr>
          <p:sp>
            <p:nvSpPr>
              <p:cNvPr id="166" name="Google Shape;166;p11"/>
              <p:cNvSpPr/>
              <p:nvPr/>
            </p:nvSpPr>
            <p:spPr>
              <a:xfrm>
                <a:off x="13504624" y="2482850"/>
                <a:ext cx="825500" cy="209550"/>
              </a:xfrm>
              <a:prstGeom prst="rect">
                <a:avLst/>
              </a:prstGeom>
              <a:solidFill>
                <a:srgbClr val="E5F1FB"/>
              </a:solidFill>
              <a:ln cap="flat" cmpd="sng" w="12700">
                <a:solidFill>
                  <a:srgbClr val="0B7ED9"/>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Invoegen</a:t>
                </a:r>
                <a:endParaRPr b="0" i="0" sz="1400" u="none" cap="none" strike="noStrike">
                  <a:solidFill>
                    <a:srgbClr val="000000"/>
                  </a:solidFill>
                  <a:latin typeface="Arial"/>
                  <a:ea typeface="Arial"/>
                  <a:cs typeface="Arial"/>
                  <a:sym typeface="Arial"/>
                </a:endParaRPr>
              </a:p>
            </p:txBody>
          </p:sp>
          <p:cxnSp>
            <p:nvCxnSpPr>
              <p:cNvPr id="167" name="Google Shape;167;p11"/>
              <p:cNvCxnSpPr/>
              <p:nvPr/>
            </p:nvCxnSpPr>
            <p:spPr>
              <a:xfrm>
                <a:off x="14155269" y="2515250"/>
                <a:ext cx="0" cy="142717"/>
              </a:xfrm>
              <a:prstGeom prst="straightConnector1">
                <a:avLst/>
              </a:prstGeom>
              <a:noFill/>
              <a:ln cap="flat" cmpd="sng" w="9525">
                <a:solidFill>
                  <a:srgbClr val="44546A"/>
                </a:solidFill>
                <a:prstDash val="solid"/>
                <a:round/>
                <a:headEnd len="sm" w="sm" type="none"/>
                <a:tailEnd len="sm" w="sm" type="none"/>
              </a:ln>
            </p:spPr>
          </p:cxnSp>
          <p:sp>
            <p:nvSpPr>
              <p:cNvPr id="168" name="Google Shape;168;p11"/>
              <p:cNvSpPr/>
              <p:nvPr/>
            </p:nvSpPr>
            <p:spPr>
              <a:xfrm rot="10800000">
                <a:off x="14196089" y="2566904"/>
                <a:ext cx="86866" cy="51147"/>
              </a:xfrm>
              <a:prstGeom prst="triangle">
                <a:avLst>
                  <a:gd fmla="val 50000" name="adj"/>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r>
                  <a:t/>
                </a:r>
                <a:endParaRPr b="1" i="0" sz="900" u="none" cap="none" strike="noStrike">
                  <a:solidFill>
                    <a:srgbClr val="211F26"/>
                  </a:solidFill>
                  <a:latin typeface="Calibri"/>
                  <a:ea typeface="Calibri"/>
                  <a:cs typeface="Calibri"/>
                  <a:sym typeface="Calibri"/>
                </a:endParaRPr>
              </a:p>
            </p:txBody>
          </p:sp>
        </p:grpSp>
        <p:sp>
          <p:nvSpPr>
            <p:cNvPr id="169" name="Google Shape;169;p11"/>
            <p:cNvSpPr/>
            <p:nvPr/>
          </p:nvSpPr>
          <p:spPr>
            <a:xfrm>
              <a:off x="-3603587" y="2553359"/>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70" name="Google Shape;170;p11"/>
            <p:cNvSpPr/>
            <p:nvPr/>
          </p:nvSpPr>
          <p:spPr>
            <a:xfrm>
              <a:off x="-3319415" y="2553360"/>
              <a:ext cx="2944682" cy="9797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Om de afbeelding te schalen of bij te snijden, ga naar de tab </a:t>
              </a:r>
              <a:r>
                <a:rPr b="1" i="0" lang="nl-NL" sz="1200" u="none" cap="none" strike="noStrike">
                  <a:solidFill>
                    <a:srgbClr val="000000"/>
                  </a:solidFill>
                  <a:latin typeface="Calibri"/>
                  <a:ea typeface="Calibri"/>
                  <a:cs typeface="Calibri"/>
                  <a:sym typeface="Calibri"/>
                </a:rPr>
                <a:t>‘Hulpmiddelen voor afbeeldingen - Opmaak’</a:t>
              </a:r>
              <a:r>
                <a:rPr b="0" i="0" lang="nl-NL" sz="1200" u="none" cap="none" strike="noStrike">
                  <a:solidFill>
                    <a:srgbClr val="000000"/>
                  </a:solidFill>
                  <a:latin typeface="Calibri"/>
                  <a:ea typeface="Calibri"/>
                  <a:cs typeface="Calibri"/>
                  <a:sym typeface="Calibri"/>
                </a:rPr>
                <a:t> en klik op de knop </a:t>
              </a:r>
              <a:r>
                <a:rPr b="1" i="0" lang="nl-NL" sz="1200" u="none" cap="none" strike="noStrike">
                  <a:solidFill>
                    <a:srgbClr val="000000"/>
                  </a:solidFill>
                  <a:latin typeface="Calibri"/>
                  <a:ea typeface="Calibri"/>
                  <a:cs typeface="Calibri"/>
                  <a:sym typeface="Calibri"/>
                </a:rPr>
                <a:t>‘Bijsnijden’</a:t>
              </a:r>
              <a:r>
                <a:rPr b="0" i="0" lang="nl-NL" sz="1200" u="none" cap="none" strike="noStrike">
                  <a:solidFill>
                    <a:srgbClr val="000000"/>
                  </a:solidFill>
                  <a:latin typeface="Calibri"/>
                  <a:ea typeface="Calibri"/>
                  <a:cs typeface="Calibri"/>
                  <a:sym typeface="Calibri"/>
                </a:rPr>
                <a:t>. Schaal met de bolletjes de afbeelding en met de hoekjes het afbeeldingskader.</a:t>
              </a:r>
              <a:endParaRPr b="0" i="0" sz="1400" u="none" cap="none" strike="noStrike">
                <a:solidFill>
                  <a:srgbClr val="000000"/>
                </a:solidFill>
                <a:latin typeface="Arial"/>
                <a:ea typeface="Arial"/>
                <a:cs typeface="Arial"/>
                <a:sym typeface="Arial"/>
              </a:endParaRPr>
            </a:p>
          </p:txBody>
        </p:sp>
        <p:grpSp>
          <p:nvGrpSpPr>
            <p:cNvPr id="171" name="Google Shape;171;p11"/>
            <p:cNvGrpSpPr/>
            <p:nvPr/>
          </p:nvGrpSpPr>
          <p:grpSpPr>
            <a:xfrm>
              <a:off x="-3408294" y="3643742"/>
              <a:ext cx="622283" cy="612920"/>
              <a:chOff x="12617641" y="3403239"/>
              <a:chExt cx="752963" cy="741634"/>
            </a:xfrm>
          </p:grpSpPr>
          <p:grpSp>
            <p:nvGrpSpPr>
              <p:cNvPr id="172" name="Google Shape;172;p11"/>
              <p:cNvGrpSpPr/>
              <p:nvPr/>
            </p:nvGrpSpPr>
            <p:grpSpPr>
              <a:xfrm>
                <a:off x="12771530" y="3403239"/>
                <a:ext cx="467176" cy="448491"/>
                <a:chOff x="12782157" y="3403239"/>
                <a:chExt cx="467176" cy="448491"/>
              </a:xfrm>
            </p:grpSpPr>
            <p:grpSp>
              <p:nvGrpSpPr>
                <p:cNvPr id="173" name="Google Shape;173;p11"/>
                <p:cNvGrpSpPr/>
                <p:nvPr/>
              </p:nvGrpSpPr>
              <p:grpSpPr>
                <a:xfrm>
                  <a:off x="12782157" y="3403239"/>
                  <a:ext cx="412976" cy="396132"/>
                  <a:chOff x="13554906" y="3320109"/>
                  <a:chExt cx="443917" cy="425811"/>
                </a:xfrm>
              </p:grpSpPr>
              <p:grpSp>
                <p:nvGrpSpPr>
                  <p:cNvPr id="174" name="Google Shape;174;p11"/>
                  <p:cNvGrpSpPr/>
                  <p:nvPr/>
                </p:nvGrpSpPr>
                <p:grpSpPr>
                  <a:xfrm>
                    <a:off x="13554906" y="3320109"/>
                    <a:ext cx="443917" cy="425811"/>
                    <a:chOff x="12909684" y="1276143"/>
                    <a:chExt cx="443917" cy="425811"/>
                  </a:xfrm>
                </p:grpSpPr>
                <p:sp>
                  <p:nvSpPr>
                    <p:cNvPr id="175" name="Google Shape;175;p11"/>
                    <p:cNvSpPr/>
                    <p:nvPr/>
                  </p:nvSpPr>
                  <p:spPr>
                    <a:xfrm>
                      <a:off x="12909689" y="1276143"/>
                      <a:ext cx="443912" cy="425811"/>
                    </a:xfrm>
                    <a:prstGeom prst="rect">
                      <a:avLst/>
                    </a:prstGeom>
                    <a:noFill/>
                    <a:ln cap="flat" cmpd="sng" w="12700">
                      <a:solidFill>
                        <a:srgbClr val="818181"/>
                      </a:solidFill>
                      <a:prstDash val="dash"/>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76" name="Google Shape;176;p11"/>
                    <p:cNvSpPr/>
                    <p:nvPr/>
                  </p:nvSpPr>
                  <p:spPr>
                    <a:xfrm>
                      <a:off x="12909684" y="1276143"/>
                      <a:ext cx="261629" cy="257807"/>
                    </a:xfrm>
                    <a:prstGeom prst="rect">
                      <a:avLst/>
                    </a:prstGeom>
                    <a:solidFill>
                      <a:schemeClr val="lt1"/>
                    </a:solidFill>
                    <a:ln cap="flat" cmpd="sng" w="12700">
                      <a:solidFill>
                        <a:srgbClr val="818181"/>
                      </a:solidFill>
                      <a:prstDash val="solid"/>
                      <a:miter lim="800000"/>
                      <a:headEnd len="sm" w="sm" type="none"/>
                      <a:tailEnd len="sm" w="sm" type="none"/>
                    </a:ln>
                  </p:spPr>
                  <p:txBody>
                    <a:bodyPr anchorCtr="0" anchor="ctr" bIns="0" lIns="108000" spcFirstLastPara="1" rIns="0" wrap="square" tIns="0">
                      <a:noAutofit/>
                    </a:bodyPr>
                    <a:lstStyle/>
                    <a:p>
                      <a:pPr indent="0" lvl="0" marL="0" marR="0" rtl="0" algn="l">
                        <a:lnSpc>
                          <a:spcPct val="90000"/>
                        </a:lnSpc>
                        <a:spcBef>
                          <a:spcPts val="0"/>
                        </a:spcBef>
                        <a:spcAft>
                          <a:spcPts val="0"/>
                        </a:spcAft>
                        <a:buClr>
                          <a:srgbClr val="000000"/>
                        </a:buClr>
                        <a:buSzPts val="800"/>
                        <a:buFont typeface="Arial"/>
                        <a:buNone/>
                      </a:pPr>
                      <a:r>
                        <a:t/>
                      </a:r>
                      <a:endParaRPr b="0" i="0" sz="800" u="none" cap="none" strike="noStrike">
                        <a:solidFill>
                          <a:srgbClr val="211F26"/>
                        </a:solidFill>
                        <a:latin typeface="Calibri"/>
                        <a:ea typeface="Calibri"/>
                        <a:cs typeface="Calibri"/>
                        <a:sym typeface="Calibri"/>
                      </a:endParaRPr>
                    </a:p>
                  </p:txBody>
                </p:sp>
                <p:sp>
                  <p:nvSpPr>
                    <p:cNvPr id="177" name="Google Shape;177;p11"/>
                    <p:cNvSpPr/>
                    <p:nvPr/>
                  </p:nvSpPr>
                  <p:spPr>
                    <a:xfrm>
                      <a:off x="13069071" y="1308711"/>
                      <a:ext cx="72188" cy="72188"/>
                    </a:xfrm>
                    <a:prstGeom prst="ellipse">
                      <a:avLst/>
                    </a:prstGeom>
                    <a:solidFill>
                      <a:srgbClr val="ECC67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pic>
                <p:nvPicPr>
                  <p:cNvPr id="178" name="Google Shape;178;p11"/>
                  <p:cNvPicPr preferRelativeResize="0"/>
                  <p:nvPr/>
                </p:nvPicPr>
                <p:blipFill rotWithShape="1">
                  <a:blip r:embed="rId2">
                    <a:alphaModFix/>
                  </a:blip>
                  <a:srcRect b="0" l="0" r="0" t="0"/>
                  <a:stretch/>
                </p:blipFill>
                <p:spPr>
                  <a:xfrm>
                    <a:off x="13567296" y="3424991"/>
                    <a:ext cx="173367" cy="140220"/>
                  </a:xfrm>
                  <a:prstGeom prst="rect">
                    <a:avLst/>
                  </a:prstGeom>
                  <a:noFill/>
                  <a:ln>
                    <a:noFill/>
                  </a:ln>
                </p:spPr>
              </p:pic>
              <p:pic>
                <p:nvPicPr>
                  <p:cNvPr id="179" name="Google Shape;179;p11"/>
                  <p:cNvPicPr preferRelativeResize="0"/>
                  <p:nvPr/>
                </p:nvPicPr>
                <p:blipFill rotWithShape="1">
                  <a:blip r:embed="rId2">
                    <a:alphaModFix/>
                  </a:blip>
                  <a:srcRect b="0" l="0" r="0" t="0"/>
                  <a:stretch/>
                </p:blipFill>
                <p:spPr>
                  <a:xfrm flipH="1">
                    <a:off x="13635599" y="3449265"/>
                    <a:ext cx="173367" cy="111424"/>
                  </a:xfrm>
                  <a:prstGeom prst="rect">
                    <a:avLst/>
                  </a:prstGeom>
                  <a:noFill/>
                  <a:ln>
                    <a:noFill/>
                  </a:ln>
                </p:spPr>
              </p:pic>
            </p:grpSp>
            <p:grpSp>
              <p:nvGrpSpPr>
                <p:cNvPr id="180" name="Google Shape;180;p11"/>
                <p:cNvGrpSpPr/>
                <p:nvPr/>
              </p:nvGrpSpPr>
              <p:grpSpPr>
                <a:xfrm>
                  <a:off x="13103513" y="3705268"/>
                  <a:ext cx="145820" cy="146462"/>
                  <a:chOff x="13096169" y="3602278"/>
                  <a:chExt cx="145820" cy="146462"/>
                </a:xfrm>
              </p:grpSpPr>
              <p:sp>
                <p:nvSpPr>
                  <p:cNvPr id="181" name="Google Shape;181;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82" name="Google Shape;182;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83" name="Google Shape;183;p11"/>
                <p:cNvGrpSpPr/>
                <p:nvPr/>
              </p:nvGrpSpPr>
              <p:grpSpPr>
                <a:xfrm rot="10800000">
                  <a:off x="13061402" y="3665637"/>
                  <a:ext cx="145820" cy="146462"/>
                  <a:chOff x="13096169" y="3602278"/>
                  <a:chExt cx="145820" cy="146462"/>
                </a:xfrm>
              </p:grpSpPr>
              <p:sp>
                <p:nvSpPr>
                  <p:cNvPr id="184" name="Google Shape;184;p11"/>
                  <p:cNvSpPr/>
                  <p:nvPr/>
                </p:nvSpPr>
                <p:spPr>
                  <a:xfrm>
                    <a:off x="13096169" y="3602278"/>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sp>
                <p:nvSpPr>
                  <p:cNvPr id="185" name="Google Shape;185;p11"/>
                  <p:cNvSpPr/>
                  <p:nvPr/>
                </p:nvSpPr>
                <p:spPr>
                  <a:xfrm rot="5400000">
                    <a:off x="13037453" y="3661636"/>
                    <a:ext cx="145820" cy="28388"/>
                  </a:xfrm>
                  <a:prstGeom prst="rect">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sp>
            <p:nvSpPr>
              <p:cNvPr id="186" name="Google Shape;186;p11"/>
              <p:cNvSpPr/>
              <p:nvPr/>
            </p:nvSpPr>
            <p:spPr>
              <a:xfrm>
                <a:off x="12617641" y="3889890"/>
                <a:ext cx="752963" cy="16117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nl-NL" sz="900" u="none" cap="none" strike="noStrike">
                    <a:solidFill>
                      <a:srgbClr val="211F26"/>
                    </a:solidFill>
                    <a:latin typeface="Calibri"/>
                    <a:ea typeface="Calibri"/>
                    <a:cs typeface="Calibri"/>
                    <a:sym typeface="Calibri"/>
                  </a:rPr>
                  <a:t>Bijsnijden</a:t>
                </a:r>
                <a:endParaRPr b="0" i="0" sz="1400" u="none" cap="none" strike="noStrike">
                  <a:solidFill>
                    <a:srgbClr val="000000"/>
                  </a:solidFill>
                  <a:latin typeface="Arial"/>
                  <a:ea typeface="Arial"/>
                  <a:cs typeface="Arial"/>
                  <a:sym typeface="Arial"/>
                </a:endParaRPr>
              </a:p>
            </p:txBody>
          </p:sp>
          <p:sp>
            <p:nvSpPr>
              <p:cNvPr id="187" name="Google Shape;187;p11"/>
              <p:cNvSpPr/>
              <p:nvPr/>
            </p:nvSpPr>
            <p:spPr>
              <a:xfrm rot="10800000">
                <a:off x="12950688" y="4093726"/>
                <a:ext cx="86866" cy="51147"/>
              </a:xfrm>
              <a:prstGeom prst="triangle">
                <a:avLst>
                  <a:gd fmla="val 50000" name="adj"/>
                </a:avLst>
              </a:prstGeom>
              <a:solidFill>
                <a:srgbClr val="81818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188" name="Google Shape;188;p11"/>
            <p:cNvGrpSpPr/>
            <p:nvPr/>
          </p:nvGrpSpPr>
          <p:grpSpPr>
            <a:xfrm>
              <a:off x="-376736" y="4271597"/>
              <a:ext cx="283685" cy="283685"/>
              <a:chOff x="-510741" y="5913713"/>
              <a:chExt cx="267555" cy="267555"/>
            </a:xfrm>
          </p:grpSpPr>
          <p:sp>
            <p:nvSpPr>
              <p:cNvPr id="189" name="Google Shape;189;p11"/>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190" name="Google Shape;190;p11"/>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sp>
        <p:nvSpPr>
          <p:cNvPr id="191" name="Google Shape;191;p11"/>
          <p:cNvSpPr/>
          <p:nvPr>
            <p:ph idx="2" type="pic"/>
          </p:nvPr>
        </p:nvSpPr>
        <p:spPr>
          <a:xfrm>
            <a:off x="615949" y="609598"/>
            <a:ext cx="5386082" cy="3744000"/>
          </a:xfrm>
          <a:prstGeom prst="rect">
            <a:avLst/>
          </a:prstGeom>
          <a:solidFill>
            <a:srgbClr val="F2F2F2"/>
          </a:solidFill>
          <a:ln>
            <a:noFill/>
          </a:ln>
        </p:spPr>
      </p:sp>
      <p:sp>
        <p:nvSpPr>
          <p:cNvPr id="192" name="Google Shape;192;p11"/>
          <p:cNvSpPr/>
          <p:nvPr>
            <p:ph idx="3" type="pic"/>
          </p:nvPr>
        </p:nvSpPr>
        <p:spPr>
          <a:xfrm>
            <a:off x="6182031" y="609598"/>
            <a:ext cx="5386082" cy="3744000"/>
          </a:xfrm>
          <a:prstGeom prst="rect">
            <a:avLst/>
          </a:prstGeom>
          <a:solidFill>
            <a:srgbClr val="F2F2F2"/>
          </a:solidFill>
          <a:ln>
            <a:noFill/>
          </a:ln>
        </p:spPr>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250"/>
                                        <p:tgtEl>
                                          <p:spTgt spid="191"/>
                                        </p:tgtEl>
                                      </p:cBhvr>
                                    </p:animEffect>
                                  </p:childTnLst>
                                </p:cTn>
                              </p:par>
                              <p:par>
                                <p:cTn fill="hold" nodeType="withEffect" presetClass="entr" presetID="10" presetSubtype="0">
                                  <p:stCondLst>
                                    <p:cond delay="250"/>
                                  </p:stCondLst>
                                  <p:childTnLst>
                                    <p:set>
                                      <p:cBhvr>
                                        <p:cTn dur="1" fill="hold">
                                          <p:stCondLst>
                                            <p:cond delay="0"/>
                                          </p:stCondLst>
                                        </p:cTn>
                                        <p:tgtEl>
                                          <p:spTgt spid="192"/>
                                        </p:tgtEl>
                                        <p:attrNameLst>
                                          <p:attrName>style.visibility</p:attrName>
                                        </p:attrNameLst>
                                      </p:cBhvr>
                                      <p:to>
                                        <p:strVal val="visible"/>
                                      </p:to>
                                    </p:set>
                                    <p:animEffect filter="fade" transition="in">
                                      <p:cBhvr>
                                        <p:cTn dur="250"/>
                                        <p:tgtEl>
                                          <p:spTgt spid="192"/>
                                        </p:tgtEl>
                                      </p:cBhvr>
                                    </p:animEffect>
                                  </p:childTnLst>
                                </p:cTn>
                              </p:par>
                            </p:childTnLst>
                          </p:cTn>
                        </p:par>
                        <p:par>
                          <p:cTn fill="hold">
                            <p:stCondLst>
                              <p:cond delay="250"/>
                            </p:stCondLst>
                            <p:childTnLst>
                              <p:par>
                                <p:cTn fill="hold" nodeType="afterEffect" presetClass="entr" presetID="10" presetSubtype="0">
                                  <p:stCondLst>
                                    <p:cond delay="500"/>
                                  </p:stCondLst>
                                  <p:childTnLst>
                                    <p:set>
                                      <p:cBhvr>
                                        <p:cTn dur="1" fill="hold">
                                          <p:stCondLst>
                                            <p:cond delay="0"/>
                                          </p:stCondLst>
                                        </p:cTn>
                                        <p:tgtEl>
                                          <p:spTgt spid="147"/>
                                        </p:tgtEl>
                                        <p:attrNameLst>
                                          <p:attrName>style.visibility</p:attrName>
                                        </p:attrNameLst>
                                      </p:cBhvr>
                                      <p:to>
                                        <p:strVal val="visible"/>
                                      </p:to>
                                    </p:set>
                                    <p:animEffect filter="fade" transition="in">
                                      <p:cBhvr>
                                        <p:cTn dur="25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tekst">
  <p:cSld name="Titel + tekst">
    <p:spTree>
      <p:nvGrpSpPr>
        <p:cNvPr id="193" name="Shape 193"/>
        <p:cNvGrpSpPr/>
        <p:nvPr/>
      </p:nvGrpSpPr>
      <p:grpSpPr>
        <a:xfrm>
          <a:off x="0" y="0"/>
          <a:ext cx="0" cy="0"/>
          <a:chOff x="0" y="0"/>
          <a:chExt cx="0" cy="0"/>
        </a:xfrm>
      </p:grpSpPr>
      <p:sp>
        <p:nvSpPr>
          <p:cNvPr id="194" name="Google Shape;194;p8"/>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8"/>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8"/>
          <p:cNvSpPr txBox="1"/>
          <p:nvPr>
            <p:ph idx="1" type="body"/>
          </p:nvPr>
        </p:nvSpPr>
        <p:spPr>
          <a:xfrm>
            <a:off x="615950" y="1605600"/>
            <a:ext cx="10952163" cy="4645025"/>
          </a:xfrm>
          <a:prstGeom prst="rect">
            <a:avLst/>
          </a:prstGeom>
          <a:noFill/>
          <a:ln>
            <a:noFill/>
          </a:ln>
        </p:spPr>
        <p:txBody>
          <a:bodyPr anchorCtr="0" anchor="t" bIns="0" lIns="0" spcFirstLastPara="1" rIns="0" wrap="square" tIns="0">
            <a:noAutofit/>
          </a:bodyPr>
          <a:lstStyle>
            <a:lvl1pPr indent="-342900" lvl="0" marL="457200" algn="l">
              <a:lnSpc>
                <a:spcPct val="90000"/>
              </a:lnSpc>
              <a:spcBef>
                <a:spcPts val="6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228600" lvl="3" marL="1828800" algn="l">
              <a:lnSpc>
                <a:spcPct val="90000"/>
              </a:lnSpc>
              <a:spcBef>
                <a:spcPts val="600"/>
              </a:spcBef>
              <a:spcAft>
                <a:spcPts val="0"/>
              </a:spcAft>
              <a:buClr>
                <a:schemeClr val="dk1"/>
              </a:buClr>
              <a:buSzPts val="1800"/>
              <a:buNone/>
              <a:defRPr/>
            </a:lvl4pPr>
            <a:lvl5pPr indent="-228600" lvl="4" marL="2286000" algn="l">
              <a:lnSpc>
                <a:spcPct val="90000"/>
              </a:lnSpc>
              <a:spcBef>
                <a:spcPts val="600"/>
              </a:spcBef>
              <a:spcAft>
                <a:spcPts val="0"/>
              </a:spcAft>
              <a:buClr>
                <a:schemeClr val="accent1"/>
              </a:buClr>
              <a:buSzPts val="1800"/>
              <a:buNone/>
              <a:defRPr/>
            </a:lvl5pPr>
            <a:lvl6pPr indent="-228600" lvl="5" marL="2743200" algn="l">
              <a:lnSpc>
                <a:spcPct val="90000"/>
              </a:lnSpc>
              <a:spcBef>
                <a:spcPts val="600"/>
              </a:spcBef>
              <a:spcAft>
                <a:spcPts val="0"/>
              </a:spcAft>
              <a:buSzPts val="1800"/>
              <a:buNone/>
              <a:defRPr/>
            </a:lvl6pPr>
            <a:lvl7pPr indent="-342900" lvl="6" marL="3200400" algn="l">
              <a:lnSpc>
                <a:spcPct val="90000"/>
              </a:lnSpc>
              <a:spcBef>
                <a:spcPts val="600"/>
              </a:spcBef>
              <a:spcAft>
                <a:spcPts val="0"/>
              </a:spcAft>
              <a:buSzPts val="1800"/>
              <a:buAutoNum type="arabicPeriod"/>
              <a:defRPr/>
            </a:lvl7pPr>
            <a:lvl8pPr indent="-342900" lvl="7" marL="3657600" algn="l">
              <a:lnSpc>
                <a:spcPct val="90000"/>
              </a:lnSpc>
              <a:spcBef>
                <a:spcPts val="600"/>
              </a:spcBef>
              <a:spcAft>
                <a:spcPts val="0"/>
              </a:spcAft>
              <a:buSzPts val="1800"/>
              <a:buAutoNum type="alphaLcPeriod"/>
              <a:defRPr/>
            </a:lvl8pPr>
            <a:lvl9pPr indent="-228600" lvl="8" marL="4114800" algn="l">
              <a:lnSpc>
                <a:spcPct val="90000"/>
              </a:lnSpc>
              <a:spcBef>
                <a:spcPts val="600"/>
              </a:spcBef>
              <a:spcAft>
                <a:spcPts val="600"/>
              </a:spcAft>
              <a:buSzPts val="1800"/>
              <a:buNone/>
              <a:defRPr/>
            </a:lvl9pPr>
          </a:lstStyle>
          <a:p/>
        </p:txBody>
      </p:sp>
      <p:grpSp>
        <p:nvGrpSpPr>
          <p:cNvPr id="197" name="Google Shape;197;p8"/>
          <p:cNvGrpSpPr/>
          <p:nvPr/>
        </p:nvGrpSpPr>
        <p:grpSpPr>
          <a:xfrm>
            <a:off x="-3786437" y="0"/>
            <a:ext cx="3693386" cy="5359349"/>
            <a:chOff x="-3786437" y="0"/>
            <a:chExt cx="3693386" cy="5359349"/>
          </a:xfrm>
        </p:grpSpPr>
        <p:sp>
          <p:nvSpPr>
            <p:cNvPr id="198" name="Google Shape;198;p8"/>
            <p:cNvSpPr/>
            <p:nvPr/>
          </p:nvSpPr>
          <p:spPr>
            <a:xfrm>
              <a:off x="-3786165" y="0"/>
              <a:ext cx="3593091" cy="4641338"/>
            </a:xfrm>
            <a:prstGeom prst="rect">
              <a:avLst/>
            </a:prstGeom>
            <a:solidFill>
              <a:srgbClr val="FFFFFF"/>
            </a:solidFill>
            <a:ln cap="flat" cmpd="sng" w="9525">
              <a:solidFill>
                <a:srgbClr val="ECECEC"/>
              </a:solidFill>
              <a:prstDash val="solid"/>
              <a:miter lim="800000"/>
              <a:headEnd len="sm" w="sm" type="none"/>
              <a:tailEnd len="sm" w="sm" type="none"/>
            </a:ln>
          </p:spPr>
          <p:txBody>
            <a:bodyPr anchorCtr="0" anchor="t"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400"/>
                <a:buFont typeface="Arial"/>
                <a:buNone/>
              </a:pPr>
              <a:r>
                <a:rPr b="1" i="0" lang="nl-NL" sz="1400" u="none" cap="none" strike="noStrike">
                  <a:solidFill>
                    <a:schemeClr val="accent1"/>
                  </a:solidFill>
                  <a:latin typeface="Calibri"/>
                  <a:ea typeface="Calibri"/>
                  <a:cs typeface="Calibri"/>
                  <a:sym typeface="Calibri"/>
                </a:rPr>
                <a:t>LIJSTNIVEAU KIEZEN</a:t>
              </a:r>
              <a:endParaRPr b="0" i="0" sz="1400" u="none" cap="none" strike="noStrike">
                <a:solidFill>
                  <a:srgbClr val="000000"/>
                </a:solidFill>
                <a:latin typeface="Arial"/>
                <a:ea typeface="Arial"/>
                <a:cs typeface="Arial"/>
                <a:sym typeface="Arial"/>
              </a:endParaRPr>
            </a:p>
          </p:txBody>
        </p:sp>
        <p:sp>
          <p:nvSpPr>
            <p:cNvPr id="199" name="Google Shape;199;p8"/>
            <p:cNvSpPr/>
            <p:nvPr/>
          </p:nvSpPr>
          <p:spPr>
            <a:xfrm>
              <a:off x="-3604183" y="183748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200" name="Google Shape;200;p8"/>
            <p:cNvSpPr/>
            <p:nvPr/>
          </p:nvSpPr>
          <p:spPr>
            <a:xfrm>
              <a:off x="-3319415" y="1837484"/>
              <a:ext cx="2949220" cy="180000"/>
            </a:xfrm>
            <a:prstGeom prst="rect">
              <a:avLst/>
            </a:prstGeom>
            <a:noFill/>
            <a:ln>
              <a:noFill/>
            </a:ln>
          </p:spPr>
          <p:txBody>
            <a:bodyPr anchorCtr="0" anchor="ctr" bIns="0" lIns="0" spcFirstLastPara="1" rIns="0" wrap="square" tIns="0">
              <a:noAutofit/>
            </a:bodyPr>
            <a:lstStyle/>
            <a:p>
              <a:pPr indent="-177800" lvl="0" marL="17780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Bullet</a:t>
              </a:r>
              <a:endParaRPr b="0" i="0" sz="1200" u="none" cap="none" strike="noStrike">
                <a:solidFill>
                  <a:schemeClr val="dk1"/>
                </a:solidFill>
                <a:latin typeface="Calibri"/>
                <a:ea typeface="Calibri"/>
                <a:cs typeface="Calibri"/>
                <a:sym typeface="Calibri"/>
              </a:endParaRPr>
            </a:p>
          </p:txBody>
        </p:sp>
        <p:sp>
          <p:nvSpPr>
            <p:cNvPr id="201" name="Google Shape;201;p8"/>
            <p:cNvSpPr/>
            <p:nvPr/>
          </p:nvSpPr>
          <p:spPr>
            <a:xfrm>
              <a:off x="-3604183" y="212876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202" name="Google Shape;202;p8"/>
            <p:cNvSpPr/>
            <p:nvPr/>
          </p:nvSpPr>
          <p:spPr>
            <a:xfrm>
              <a:off x="-3604183" y="1196113"/>
              <a:ext cx="3229047" cy="45922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1200"/>
                <a:buFont typeface="Calibri"/>
                <a:buNone/>
              </a:pPr>
              <a:r>
                <a:rPr b="0" i="0" lang="nl-NL" sz="1200" u="none" cap="none" strike="noStrike">
                  <a:solidFill>
                    <a:srgbClr val="000000"/>
                  </a:solidFill>
                  <a:latin typeface="Calibri"/>
                  <a:ea typeface="Calibri"/>
                  <a:cs typeface="Calibri"/>
                  <a:sym typeface="Calibri"/>
                </a:rPr>
                <a:t>Gebruik onder de tab </a:t>
              </a:r>
              <a:r>
                <a:rPr b="1" i="0" lang="nl-NL" sz="1200" u="none" cap="none" strike="noStrike">
                  <a:solidFill>
                    <a:srgbClr val="000000"/>
                  </a:solidFill>
                  <a:latin typeface="Calibri"/>
                  <a:ea typeface="Calibri"/>
                  <a:cs typeface="Calibri"/>
                  <a:sym typeface="Calibri"/>
                </a:rPr>
                <a:t>‘Start’</a:t>
              </a:r>
              <a:r>
                <a:rPr b="0" i="0" lang="nl-NL" sz="1200" u="none" cap="none" strike="noStrike">
                  <a:solidFill>
                    <a:srgbClr val="000000"/>
                  </a:solidFill>
                  <a:latin typeface="Calibri"/>
                  <a:ea typeface="Calibri"/>
                  <a:cs typeface="Calibri"/>
                  <a:sym typeface="Calibri"/>
                </a:rPr>
                <a:t> de </a:t>
              </a:r>
              <a:r>
                <a:rPr b="1" i="0" lang="nl-NL" sz="1200" u="none" cap="none" strike="noStrike">
                  <a:solidFill>
                    <a:srgbClr val="000000"/>
                  </a:solidFill>
                  <a:latin typeface="Calibri"/>
                  <a:ea typeface="Calibri"/>
                  <a:cs typeface="Calibri"/>
                  <a:sym typeface="Calibri"/>
                </a:rPr>
                <a:t>lijstniveau-knoppen</a:t>
              </a:r>
              <a:r>
                <a:rPr b="0" i="0" lang="nl-NL" sz="1200" u="none" cap="none" strike="noStrike">
                  <a:solidFill>
                    <a:srgbClr val="000000"/>
                  </a:solidFill>
                  <a:latin typeface="Calibri"/>
                  <a:ea typeface="Calibri"/>
                  <a:cs typeface="Calibri"/>
                  <a:sym typeface="Calibri"/>
                </a:rPr>
                <a:t> om een tekst niveau te kiezen. </a:t>
              </a:r>
              <a:br>
                <a:rPr b="0" i="0" lang="nl-NL" sz="1200" u="none" cap="none" strike="noStrike">
                  <a:solidFill>
                    <a:srgbClr val="000000"/>
                  </a:solidFill>
                  <a:latin typeface="Calibri"/>
                  <a:ea typeface="Calibri"/>
                  <a:cs typeface="Calibri"/>
                  <a:sym typeface="Calibri"/>
                </a:rPr>
              </a:br>
              <a:r>
                <a:rPr b="0" i="0" lang="nl-NL" sz="1200" u="none" cap="none" strike="noStrike">
                  <a:solidFill>
                    <a:srgbClr val="000000"/>
                  </a:solidFill>
                  <a:latin typeface="Calibri"/>
                  <a:ea typeface="Calibri"/>
                  <a:cs typeface="Calibri"/>
                  <a:sym typeface="Calibri"/>
                </a:rPr>
                <a:t>Kies uit:</a:t>
              </a:r>
              <a:endParaRPr b="0" i="0" sz="1400" u="none" cap="none" strike="noStrike">
                <a:solidFill>
                  <a:srgbClr val="000000"/>
                </a:solidFill>
                <a:latin typeface="Arial"/>
                <a:ea typeface="Arial"/>
                <a:cs typeface="Arial"/>
                <a:sym typeface="Arial"/>
              </a:endParaRPr>
            </a:p>
          </p:txBody>
        </p:sp>
        <p:sp>
          <p:nvSpPr>
            <p:cNvPr id="203" name="Google Shape;203;p8"/>
            <p:cNvSpPr/>
            <p:nvPr/>
          </p:nvSpPr>
          <p:spPr>
            <a:xfrm>
              <a:off x="-3319415" y="2128873"/>
              <a:ext cx="2949220" cy="180000"/>
            </a:xfrm>
            <a:prstGeom prst="rect">
              <a:avLst/>
            </a:prstGeom>
            <a:noFill/>
            <a:ln>
              <a:noFill/>
            </a:ln>
          </p:spPr>
          <p:txBody>
            <a:bodyPr anchorCtr="0" anchor="ctr" bIns="0" lIns="0" spcFirstLastPara="1" rIns="0" wrap="square" tIns="0">
              <a:noAutofit/>
            </a:bodyPr>
            <a:lstStyle/>
            <a:p>
              <a:pPr indent="-184150" lvl="0" marL="361950" marR="0" rtl="0" algn="l">
                <a:lnSpc>
                  <a:spcPct val="100000"/>
                </a:lnSpc>
                <a:spcBef>
                  <a:spcPts val="0"/>
                </a:spcBef>
                <a:spcAft>
                  <a:spcPts val="0"/>
                </a:spcAft>
                <a:buClr>
                  <a:schemeClr val="accent2"/>
                </a:buClr>
                <a:buSzPts val="1200"/>
                <a:buFont typeface="Calibri"/>
                <a:buChar char="•"/>
              </a:pPr>
              <a:r>
                <a:rPr b="0" i="0" lang="nl-NL" sz="1200" u="none" cap="none" strike="noStrike">
                  <a:solidFill>
                    <a:schemeClr val="dk1"/>
                  </a:solidFill>
                  <a:latin typeface="Calibri"/>
                  <a:ea typeface="Calibri"/>
                  <a:cs typeface="Calibri"/>
                  <a:sym typeface="Calibri"/>
                </a:rPr>
                <a:t>Sub-bullet #1</a:t>
              </a:r>
              <a:endParaRPr b="0" i="0" sz="1400" u="none" cap="none" strike="noStrike">
                <a:solidFill>
                  <a:srgbClr val="000000"/>
                </a:solidFill>
                <a:latin typeface="Arial"/>
                <a:ea typeface="Arial"/>
                <a:cs typeface="Arial"/>
                <a:sym typeface="Arial"/>
              </a:endParaRPr>
            </a:p>
          </p:txBody>
        </p:sp>
        <p:sp>
          <p:nvSpPr>
            <p:cNvPr id="204" name="Google Shape;204;p8"/>
            <p:cNvSpPr/>
            <p:nvPr/>
          </p:nvSpPr>
          <p:spPr>
            <a:xfrm>
              <a:off x="-3604183" y="242005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205" name="Google Shape;205;p8"/>
            <p:cNvSpPr/>
            <p:nvPr/>
          </p:nvSpPr>
          <p:spPr>
            <a:xfrm>
              <a:off x="-3319415" y="2420262"/>
              <a:ext cx="2949220" cy="180000"/>
            </a:xfrm>
            <a:prstGeom prst="rect">
              <a:avLst/>
            </a:prstGeom>
            <a:noFill/>
            <a:ln>
              <a:noFill/>
            </a:ln>
          </p:spPr>
          <p:txBody>
            <a:bodyPr anchorCtr="0" anchor="ctr" bIns="0" lIns="0" spcFirstLastPara="1" rIns="0" wrap="square" tIns="0">
              <a:noAutofit/>
            </a:bodyPr>
            <a:lstStyle/>
            <a:p>
              <a:pPr indent="-177800" lvl="0" marL="539750" marR="0" rtl="0" algn="l">
                <a:lnSpc>
                  <a:spcPct val="100000"/>
                </a:lnSpc>
                <a:spcBef>
                  <a:spcPts val="0"/>
                </a:spcBef>
                <a:spcAft>
                  <a:spcPts val="0"/>
                </a:spcAft>
                <a:buClr>
                  <a:schemeClr val="accent1"/>
                </a:buClr>
                <a:buSzPts val="1200"/>
                <a:buFont typeface="Calibri"/>
                <a:buChar char="–"/>
              </a:pPr>
              <a:r>
                <a:rPr b="0" i="0" lang="nl-NL" sz="1200" u="none" cap="none" strike="noStrike">
                  <a:solidFill>
                    <a:schemeClr val="dk1"/>
                  </a:solidFill>
                  <a:latin typeface="Calibri"/>
                  <a:ea typeface="Calibri"/>
                  <a:cs typeface="Calibri"/>
                  <a:sym typeface="Calibri"/>
                </a:rPr>
                <a:t>Sub-bullet #2</a:t>
              </a:r>
              <a:endParaRPr b="0" i="0" sz="1400" u="none" cap="none" strike="noStrike">
                <a:solidFill>
                  <a:srgbClr val="000000"/>
                </a:solidFill>
                <a:latin typeface="Arial"/>
                <a:ea typeface="Arial"/>
                <a:cs typeface="Arial"/>
                <a:sym typeface="Arial"/>
              </a:endParaRPr>
            </a:p>
          </p:txBody>
        </p:sp>
        <p:sp>
          <p:nvSpPr>
            <p:cNvPr id="206" name="Google Shape;206;p8"/>
            <p:cNvSpPr/>
            <p:nvPr/>
          </p:nvSpPr>
          <p:spPr>
            <a:xfrm>
              <a:off x="-3604183" y="2711336"/>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207" name="Google Shape;207;p8"/>
            <p:cNvSpPr/>
            <p:nvPr/>
          </p:nvSpPr>
          <p:spPr>
            <a:xfrm>
              <a:off x="-3319415" y="2711651"/>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rPr b="0" i="0" lang="nl-NL" sz="1200" u="none" cap="none" strike="noStrike">
                  <a:solidFill>
                    <a:schemeClr val="dk1"/>
                  </a:solidFill>
                  <a:latin typeface="Calibri"/>
                  <a:ea typeface="Calibri"/>
                  <a:cs typeface="Calibri"/>
                  <a:sym typeface="Calibri"/>
                </a:rPr>
                <a:t>Leestekst</a:t>
              </a:r>
              <a:endParaRPr b="0" i="0" sz="1400" u="none" cap="none" strike="noStrike">
                <a:solidFill>
                  <a:srgbClr val="000000"/>
                </a:solidFill>
                <a:latin typeface="Arial"/>
                <a:ea typeface="Arial"/>
                <a:cs typeface="Arial"/>
                <a:sym typeface="Arial"/>
              </a:endParaRPr>
            </a:p>
          </p:txBody>
        </p:sp>
        <p:sp>
          <p:nvSpPr>
            <p:cNvPr id="208" name="Google Shape;208;p8"/>
            <p:cNvSpPr/>
            <p:nvPr/>
          </p:nvSpPr>
          <p:spPr>
            <a:xfrm>
              <a:off x="-3604183" y="3002620"/>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
          <p:nvSpPr>
            <p:cNvPr id="209" name="Google Shape;209;p8"/>
            <p:cNvSpPr/>
            <p:nvPr/>
          </p:nvSpPr>
          <p:spPr>
            <a:xfrm>
              <a:off x="-3319415" y="3003040"/>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1"/>
                  </a:solidFill>
                  <a:latin typeface="Calibri"/>
                  <a:ea typeface="Calibri"/>
                  <a:cs typeface="Calibri"/>
                  <a:sym typeface="Calibri"/>
                </a:rPr>
                <a:t>Kop #1</a:t>
              </a:r>
              <a:endParaRPr b="0" i="0" sz="1400" u="none" cap="none" strike="noStrike">
                <a:solidFill>
                  <a:srgbClr val="000000"/>
                </a:solidFill>
                <a:latin typeface="Arial"/>
                <a:ea typeface="Arial"/>
                <a:cs typeface="Arial"/>
                <a:sym typeface="Arial"/>
              </a:endParaRPr>
            </a:p>
          </p:txBody>
        </p:sp>
        <p:sp>
          <p:nvSpPr>
            <p:cNvPr id="210" name="Google Shape;210;p8"/>
            <p:cNvSpPr/>
            <p:nvPr/>
          </p:nvSpPr>
          <p:spPr>
            <a:xfrm>
              <a:off x="-3604183" y="329390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211" name="Google Shape;211;p8"/>
            <p:cNvSpPr/>
            <p:nvPr/>
          </p:nvSpPr>
          <p:spPr>
            <a:xfrm>
              <a:off x="-3319415" y="3585818"/>
              <a:ext cx="2949220" cy="180000"/>
            </a:xfrm>
            <a:prstGeom prst="rect">
              <a:avLst/>
            </a:prstGeom>
            <a:noFill/>
            <a:ln>
              <a:noFill/>
            </a:ln>
          </p:spPr>
          <p:txBody>
            <a:bodyPr anchorCtr="0" anchor="ctr" bIns="0" lIns="0" spcFirstLastPara="1" rIns="0" wrap="square" tIns="0">
              <a:noAutofit/>
            </a:bodyPr>
            <a:lstStyle/>
            <a:p>
              <a:pPr indent="-266700" lvl="0" marL="266700" marR="0" rtl="0" algn="l">
                <a:lnSpc>
                  <a:spcPct val="100000"/>
                </a:lnSpc>
                <a:spcBef>
                  <a:spcPts val="0"/>
                </a:spcBef>
                <a:spcAft>
                  <a:spcPts val="0"/>
                </a:spcAft>
                <a:buClr>
                  <a:schemeClr val="accent1"/>
                </a:buClr>
                <a:buSzPts val="1200"/>
                <a:buFont typeface="Arial"/>
                <a:buAutoNum type="arabicPeriod"/>
              </a:pPr>
              <a:r>
                <a:rPr b="0" i="0" lang="nl-NL" sz="1200" u="none" cap="none" strike="noStrike">
                  <a:solidFill>
                    <a:schemeClr val="dk1"/>
                  </a:solidFill>
                  <a:latin typeface="Calibri"/>
                  <a:ea typeface="Calibri"/>
                  <a:cs typeface="Calibri"/>
                  <a:sym typeface="Calibri"/>
                </a:rPr>
                <a:t>Numerieke bullet</a:t>
              </a:r>
              <a:endParaRPr b="0" i="0" sz="1200" u="none" cap="none" strike="noStrike">
                <a:solidFill>
                  <a:schemeClr val="dk1"/>
                </a:solidFill>
                <a:latin typeface="Calibri"/>
                <a:ea typeface="Calibri"/>
                <a:cs typeface="Calibri"/>
                <a:sym typeface="Calibri"/>
              </a:endParaRPr>
            </a:p>
          </p:txBody>
        </p:sp>
        <p:sp>
          <p:nvSpPr>
            <p:cNvPr id="212" name="Google Shape;212;p8"/>
            <p:cNvSpPr/>
            <p:nvPr/>
          </p:nvSpPr>
          <p:spPr>
            <a:xfrm>
              <a:off x="-3604183" y="3585188"/>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
          <p:nvSpPr>
            <p:cNvPr id="213" name="Google Shape;213;p8"/>
            <p:cNvSpPr/>
            <p:nvPr/>
          </p:nvSpPr>
          <p:spPr>
            <a:xfrm>
              <a:off x="-3325830" y="3877207"/>
              <a:ext cx="2949220" cy="180000"/>
            </a:xfrm>
            <a:prstGeom prst="rect">
              <a:avLst/>
            </a:prstGeom>
            <a:noFill/>
            <a:ln>
              <a:noFill/>
            </a:ln>
          </p:spPr>
          <p:txBody>
            <a:bodyPr anchorCtr="0" anchor="ctr" bIns="0" lIns="0" spcFirstLastPara="1" rIns="0" wrap="square" tIns="0">
              <a:noAutofit/>
            </a:bodyPr>
            <a:lstStyle/>
            <a:p>
              <a:pPr indent="-179388" lvl="0" marL="447675" marR="0" rtl="0" algn="l">
                <a:lnSpc>
                  <a:spcPct val="100000"/>
                </a:lnSpc>
                <a:spcBef>
                  <a:spcPts val="0"/>
                </a:spcBef>
                <a:spcAft>
                  <a:spcPts val="0"/>
                </a:spcAft>
                <a:buClr>
                  <a:schemeClr val="accent2"/>
                </a:buClr>
                <a:buSzPts val="1200"/>
                <a:buFont typeface="Arial"/>
                <a:buAutoNum type="alphaLcPeriod"/>
              </a:pPr>
              <a:r>
                <a:rPr b="0" i="0" lang="nl-NL" sz="1200" u="none" cap="none" strike="noStrike">
                  <a:solidFill>
                    <a:schemeClr val="dk1"/>
                  </a:solidFill>
                  <a:latin typeface="Calibri"/>
                  <a:ea typeface="Calibri"/>
                  <a:cs typeface="Calibri"/>
                  <a:sym typeface="Calibri"/>
                </a:rPr>
                <a:t>Alfabetische bullet</a:t>
              </a:r>
              <a:endParaRPr b="0" i="0" sz="1200" u="none" cap="none" strike="noStrike">
                <a:solidFill>
                  <a:schemeClr val="dk1"/>
                </a:solidFill>
                <a:latin typeface="Calibri"/>
                <a:ea typeface="Calibri"/>
                <a:cs typeface="Calibri"/>
                <a:sym typeface="Calibri"/>
              </a:endParaRPr>
            </a:p>
          </p:txBody>
        </p:sp>
        <p:sp>
          <p:nvSpPr>
            <p:cNvPr id="214" name="Google Shape;214;p8"/>
            <p:cNvSpPr/>
            <p:nvPr/>
          </p:nvSpPr>
          <p:spPr>
            <a:xfrm>
              <a:off x="-3604183" y="3876472"/>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8</a:t>
              </a:r>
              <a:endParaRPr b="0" i="0" sz="1400" u="none" cap="none" strike="noStrike">
                <a:solidFill>
                  <a:srgbClr val="000000"/>
                </a:solidFill>
                <a:latin typeface="Arial"/>
                <a:ea typeface="Arial"/>
                <a:cs typeface="Arial"/>
                <a:sym typeface="Arial"/>
              </a:endParaRPr>
            </a:p>
          </p:txBody>
        </p:sp>
        <p:sp>
          <p:nvSpPr>
            <p:cNvPr id="215" name="Google Shape;215;p8"/>
            <p:cNvSpPr/>
            <p:nvPr/>
          </p:nvSpPr>
          <p:spPr>
            <a:xfrm>
              <a:off x="-3319415" y="4168594"/>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Calibri"/>
                <a:buNone/>
              </a:pPr>
              <a:r>
                <a:rPr b="0" i="1" lang="nl-NL" sz="1200" u="none" cap="none" strike="noStrike">
                  <a:solidFill>
                    <a:schemeClr val="dk1"/>
                  </a:solidFill>
                  <a:latin typeface="Calibri"/>
                  <a:ea typeface="Calibri"/>
                  <a:cs typeface="Calibri"/>
                  <a:sym typeface="Calibri"/>
                </a:rPr>
                <a:t>Bronvermelding</a:t>
              </a:r>
              <a:endParaRPr b="0" i="0" sz="1400" u="none" cap="none" strike="noStrike">
                <a:solidFill>
                  <a:srgbClr val="000000"/>
                </a:solidFill>
                <a:latin typeface="Arial"/>
                <a:ea typeface="Arial"/>
                <a:cs typeface="Arial"/>
                <a:sym typeface="Arial"/>
              </a:endParaRPr>
            </a:p>
          </p:txBody>
        </p:sp>
        <p:sp>
          <p:nvSpPr>
            <p:cNvPr id="216" name="Google Shape;216;p8"/>
            <p:cNvSpPr/>
            <p:nvPr/>
          </p:nvSpPr>
          <p:spPr>
            <a:xfrm>
              <a:off x="-3604183" y="4168594"/>
              <a:ext cx="180000" cy="180000"/>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00"/>
                <a:buFont typeface="Calibri"/>
                <a:buNone/>
              </a:pPr>
              <a:r>
                <a:rPr b="1" i="0" lang="nl-NL" sz="1000" u="none" cap="none" strike="noStrike">
                  <a:solidFill>
                    <a:srgbClr val="FFFFFF"/>
                  </a:solidFill>
                  <a:latin typeface="Calibri"/>
                  <a:ea typeface="Calibri"/>
                  <a:cs typeface="Calibri"/>
                  <a:sym typeface="Calibri"/>
                </a:rPr>
                <a:t>9</a:t>
              </a:r>
              <a:endParaRPr b="0" i="0" sz="1400" u="none" cap="none" strike="noStrike">
                <a:solidFill>
                  <a:srgbClr val="000000"/>
                </a:solidFill>
                <a:latin typeface="Arial"/>
                <a:ea typeface="Arial"/>
                <a:cs typeface="Arial"/>
                <a:sym typeface="Arial"/>
              </a:endParaRPr>
            </a:p>
          </p:txBody>
        </p:sp>
        <p:sp>
          <p:nvSpPr>
            <p:cNvPr id="217" name="Google Shape;217;p8"/>
            <p:cNvSpPr/>
            <p:nvPr/>
          </p:nvSpPr>
          <p:spPr>
            <a:xfrm>
              <a:off x="-3319415" y="3294429"/>
              <a:ext cx="2949220" cy="180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Calibri"/>
                <a:buNone/>
              </a:pPr>
              <a:r>
                <a:rPr b="1" i="0" lang="nl-NL" sz="1600" u="none" cap="none" strike="noStrike">
                  <a:solidFill>
                    <a:schemeClr val="accent2"/>
                  </a:solidFill>
                  <a:latin typeface="Calibri"/>
                  <a:ea typeface="Calibri"/>
                  <a:cs typeface="Calibri"/>
                  <a:sym typeface="Calibri"/>
                </a:rPr>
                <a:t>Kop #2</a:t>
              </a:r>
              <a:endParaRPr b="0" i="0" sz="1400" u="none" cap="none" strike="noStrike">
                <a:solidFill>
                  <a:srgbClr val="000000"/>
                </a:solidFill>
                <a:latin typeface="Arial"/>
                <a:ea typeface="Arial"/>
                <a:cs typeface="Arial"/>
                <a:sym typeface="Arial"/>
              </a:endParaRPr>
            </a:p>
          </p:txBody>
        </p:sp>
        <p:sp>
          <p:nvSpPr>
            <p:cNvPr id="218" name="Google Shape;218;p8"/>
            <p:cNvSpPr/>
            <p:nvPr/>
          </p:nvSpPr>
          <p:spPr>
            <a:xfrm>
              <a:off x="-3786437" y="4531349"/>
              <a:ext cx="3593637" cy="828000"/>
            </a:xfrm>
            <a:prstGeom prst="rect">
              <a:avLst/>
            </a:prstGeom>
            <a:solidFill>
              <a:srgbClr val="ECECEC"/>
            </a:solidFill>
            <a:ln cap="flat" cmpd="sng" w="9525">
              <a:solidFill>
                <a:srgbClr val="ECECEC"/>
              </a:solidFill>
              <a:prstDash val="solid"/>
              <a:miter lim="800000"/>
              <a:headEnd len="sm" w="sm" type="none"/>
              <a:tailEnd len="sm" w="sm" type="none"/>
            </a:ln>
          </p:spPr>
          <p:txBody>
            <a:bodyPr anchorCtr="0" anchor="ctr" bIns="144000" lIns="180000" spcFirstLastPara="1" rIns="180000" wrap="square" tIns="144000">
              <a:noAutofit/>
            </a:bodyPr>
            <a:lstStyle/>
            <a:p>
              <a:pPr indent="0" lvl="0" marL="0" marR="0" rtl="0" algn="l">
                <a:lnSpc>
                  <a:spcPct val="90000"/>
                </a:lnSpc>
                <a:spcBef>
                  <a:spcPts val="0"/>
                </a:spcBef>
                <a:spcAft>
                  <a:spcPts val="0"/>
                </a:spcAft>
                <a:buClr>
                  <a:srgbClr val="000000"/>
                </a:buClr>
                <a:buSzPts val="1200"/>
                <a:buFont typeface="Arial"/>
                <a:buNone/>
              </a:pPr>
              <a:r>
                <a:rPr b="1" i="0" lang="nl-NL" sz="1200" u="none" cap="none" strike="noStrike">
                  <a:solidFill>
                    <a:srgbClr val="211F26"/>
                  </a:solidFill>
                  <a:latin typeface="Calibri"/>
                  <a:ea typeface="Calibri"/>
                  <a:cs typeface="Calibri"/>
                  <a:sym typeface="Calibri"/>
                </a:rPr>
                <a:t>MEER WETEN?</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Ga naar de instructie dia </a:t>
              </a:r>
              <a:r>
                <a:rPr b="1" i="0" lang="nl-NL" sz="1200" u="none" cap="none" strike="noStrike">
                  <a:solidFill>
                    <a:srgbClr val="211F26"/>
                  </a:solidFill>
                  <a:latin typeface="Calibri"/>
                  <a:ea typeface="Calibri"/>
                  <a:cs typeface="Calibri"/>
                  <a:sym typeface="Calibri"/>
                </a:rPr>
                <a:t>‘VIDEO INSTRUCTIES’</a:t>
              </a:r>
              <a:r>
                <a:rPr b="0" i="0" lang="nl-NL" sz="1200" u="none" cap="none" strike="noStrike">
                  <a:solidFill>
                    <a:srgbClr val="211F26"/>
                  </a:solidFill>
                  <a:latin typeface="Calibri"/>
                  <a:ea typeface="Calibri"/>
                  <a:cs typeface="Calibri"/>
                  <a:sym typeface="Calibri"/>
                </a:rPr>
                <a:t>.</a:t>
              </a:r>
              <a:br>
                <a:rPr b="0" i="0" lang="nl-NL" sz="1200" u="none" cap="none" strike="noStrike">
                  <a:solidFill>
                    <a:srgbClr val="211F26"/>
                  </a:solidFill>
                  <a:latin typeface="Calibri"/>
                  <a:ea typeface="Calibri"/>
                  <a:cs typeface="Calibri"/>
                  <a:sym typeface="Calibri"/>
                </a:rPr>
              </a:br>
              <a:r>
                <a:rPr b="0" i="0" lang="nl-NL" sz="1200" u="none" cap="none" strike="noStrike">
                  <a:solidFill>
                    <a:srgbClr val="211F26"/>
                  </a:solidFill>
                  <a:latin typeface="Calibri"/>
                  <a:ea typeface="Calibri"/>
                  <a:cs typeface="Calibri"/>
                  <a:sym typeface="Calibri"/>
                </a:rPr>
                <a:t>Deze vind je vooraan de presentatie of voeg je in via </a:t>
              </a:r>
              <a:r>
                <a:rPr b="0" i="1" lang="nl-NL" sz="1200" u="none" cap="none" strike="noStrike">
                  <a:solidFill>
                    <a:srgbClr val="211F26"/>
                  </a:solidFill>
                  <a:latin typeface="Calibri"/>
                  <a:ea typeface="Calibri"/>
                  <a:cs typeface="Calibri"/>
                  <a:sym typeface="Calibri"/>
                </a:rPr>
                <a:t>‘Start’</a:t>
              </a:r>
              <a:r>
                <a:rPr b="0" i="0" lang="nl-NL" sz="1200" u="none" cap="none" strike="noStrike">
                  <a:solidFill>
                    <a:srgbClr val="211F26"/>
                  </a:solidFill>
                  <a:latin typeface="Calibri"/>
                  <a:ea typeface="Calibri"/>
                  <a:cs typeface="Calibri"/>
                  <a:sym typeface="Calibri"/>
                </a:rPr>
                <a:t> &gt; </a:t>
              </a:r>
              <a:r>
                <a:rPr b="0" i="1" lang="nl-NL" sz="1200" u="none" cap="none" strike="noStrike">
                  <a:solidFill>
                    <a:srgbClr val="211F26"/>
                  </a:solidFill>
                  <a:latin typeface="Calibri"/>
                  <a:ea typeface="Calibri"/>
                  <a:cs typeface="Calibri"/>
                  <a:sym typeface="Calibri"/>
                </a:rPr>
                <a:t>‘Nieuwe dia’</a:t>
              </a:r>
              <a:endParaRPr b="0" i="0" sz="1400" u="none" cap="none" strike="noStrike">
                <a:solidFill>
                  <a:srgbClr val="000000"/>
                </a:solidFill>
                <a:latin typeface="Arial"/>
                <a:ea typeface="Arial"/>
                <a:cs typeface="Arial"/>
                <a:sym typeface="Arial"/>
              </a:endParaRPr>
            </a:p>
          </p:txBody>
        </p:sp>
        <p:grpSp>
          <p:nvGrpSpPr>
            <p:cNvPr id="219" name="Google Shape;219;p8"/>
            <p:cNvGrpSpPr/>
            <p:nvPr/>
          </p:nvGrpSpPr>
          <p:grpSpPr>
            <a:xfrm>
              <a:off x="-376736" y="4400186"/>
              <a:ext cx="283685" cy="283685"/>
              <a:chOff x="-510741" y="5913713"/>
              <a:chExt cx="267555" cy="267555"/>
            </a:xfrm>
          </p:grpSpPr>
          <p:sp>
            <p:nvSpPr>
              <p:cNvPr id="220" name="Google Shape;220;p8"/>
              <p:cNvSpPr/>
              <p:nvPr/>
            </p:nvSpPr>
            <p:spPr>
              <a:xfrm>
                <a:off x="-491853" y="5932072"/>
                <a:ext cx="230835" cy="230835"/>
              </a:xfrm>
              <a:prstGeom prst="ellipse">
                <a:avLst/>
              </a:prstGeom>
              <a:solidFill>
                <a:srgbClr val="211F26"/>
              </a:solid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sp>
            <p:nvSpPr>
              <p:cNvPr descr="Informatie" id="221" name="Google Shape;221;p8"/>
              <p:cNvSpPr/>
              <p:nvPr/>
            </p:nvSpPr>
            <p:spPr>
              <a:xfrm>
                <a:off x="-510741" y="5913713"/>
                <a:ext cx="267555" cy="267555"/>
              </a:xfrm>
              <a:custGeom>
                <a:rect b="b" l="l" r="r" t="t"/>
                <a:pathLst>
                  <a:path extrusionOk="0" h="291719" w="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211F26"/>
                  </a:solidFill>
                  <a:latin typeface="Calibri"/>
                  <a:ea typeface="Calibri"/>
                  <a:cs typeface="Calibri"/>
                  <a:sym typeface="Calibri"/>
                </a:endParaRPr>
              </a:p>
            </p:txBody>
          </p:sp>
        </p:grpSp>
        <p:grpSp>
          <p:nvGrpSpPr>
            <p:cNvPr id="222" name="Google Shape;222;p8"/>
            <p:cNvGrpSpPr/>
            <p:nvPr/>
          </p:nvGrpSpPr>
          <p:grpSpPr>
            <a:xfrm>
              <a:off x="-3605171" y="458674"/>
              <a:ext cx="3234311" cy="558875"/>
              <a:chOff x="-3605171" y="458674"/>
              <a:chExt cx="3234311" cy="558875"/>
            </a:xfrm>
          </p:grpSpPr>
          <p:sp>
            <p:nvSpPr>
              <p:cNvPr id="223" name="Google Shape;223;p8"/>
              <p:cNvSpPr/>
              <p:nvPr/>
            </p:nvSpPr>
            <p:spPr>
              <a:xfrm>
                <a:off x="-3604183" y="458674"/>
                <a:ext cx="393459" cy="184058"/>
              </a:xfrm>
              <a:prstGeom prst="rect">
                <a:avLst/>
              </a:prstGeom>
              <a:solidFill>
                <a:srgbClr val="F8F8F8"/>
              </a:solidFill>
              <a:ln>
                <a:noFill/>
              </a:ln>
            </p:spPr>
            <p:txBody>
              <a:bodyPr anchorCtr="0" anchor="t" bIns="0" lIns="0" spcFirstLastPara="1" rIns="0" wrap="square" tIns="18000">
                <a:noAutofit/>
              </a:bodyPr>
              <a:lstStyle/>
              <a:p>
                <a:pPr indent="0" lvl="0" marL="0" marR="0" rtl="0" algn="ctr">
                  <a:lnSpc>
                    <a:spcPct val="100000"/>
                  </a:lnSpc>
                  <a:spcBef>
                    <a:spcPts val="0"/>
                  </a:spcBef>
                  <a:spcAft>
                    <a:spcPts val="0"/>
                  </a:spcAft>
                  <a:buClr>
                    <a:srgbClr val="000000"/>
                  </a:buClr>
                  <a:buSzPts val="900"/>
                  <a:buFont typeface="Arial"/>
                  <a:buNone/>
                </a:pPr>
                <a:r>
                  <a:rPr b="1" i="0" lang="nl-NL" sz="900" u="none" cap="none" strike="noStrike">
                    <a:solidFill>
                      <a:srgbClr val="211F26"/>
                    </a:solidFill>
                    <a:latin typeface="Calibri"/>
                    <a:ea typeface="Calibri"/>
                    <a:cs typeface="Calibri"/>
                    <a:sym typeface="Calibri"/>
                  </a:rPr>
                  <a:t>Start</a:t>
                </a:r>
                <a:endParaRPr b="0" i="0" sz="1400" u="none" cap="none" strike="noStrike">
                  <a:solidFill>
                    <a:srgbClr val="000000"/>
                  </a:solidFill>
                  <a:latin typeface="Arial"/>
                  <a:ea typeface="Arial"/>
                  <a:cs typeface="Arial"/>
                  <a:sym typeface="Arial"/>
                </a:endParaRPr>
              </a:p>
            </p:txBody>
          </p:sp>
          <p:sp>
            <p:nvSpPr>
              <p:cNvPr id="224" name="Google Shape;224;p8"/>
              <p:cNvSpPr/>
              <p:nvPr/>
            </p:nvSpPr>
            <p:spPr>
              <a:xfrm>
                <a:off x="-3599184" y="621345"/>
                <a:ext cx="383782" cy="27171"/>
              </a:xfrm>
              <a:prstGeom prst="rect">
                <a:avLst/>
              </a:prstGeom>
              <a:solidFill>
                <a:srgbClr val="B74629"/>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nvGrpSpPr>
              <p:cNvPr id="225" name="Google Shape;225;p8"/>
              <p:cNvGrpSpPr/>
              <p:nvPr/>
            </p:nvGrpSpPr>
            <p:grpSpPr>
              <a:xfrm>
                <a:off x="-3386247" y="830871"/>
                <a:ext cx="139423" cy="109566"/>
                <a:chOff x="-2866744" y="827071"/>
                <a:chExt cx="168701" cy="132575"/>
              </a:xfrm>
            </p:grpSpPr>
            <p:grpSp>
              <p:nvGrpSpPr>
                <p:cNvPr id="226" name="Google Shape;226;p8"/>
                <p:cNvGrpSpPr/>
                <p:nvPr/>
              </p:nvGrpSpPr>
              <p:grpSpPr>
                <a:xfrm>
                  <a:off x="-2866744" y="827071"/>
                  <a:ext cx="168701" cy="132575"/>
                  <a:chOff x="-2866744" y="827071"/>
                  <a:chExt cx="168701" cy="132575"/>
                </a:xfrm>
              </p:grpSpPr>
              <p:cxnSp>
                <p:nvCxnSpPr>
                  <p:cNvPr id="227" name="Google Shape;227;p8"/>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28" name="Google Shape;228;p8"/>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29" name="Google Shape;229;p8"/>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0" name="Google Shape;230;p8"/>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1" name="Google Shape;231;p8"/>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32" name="Google Shape;232;p8"/>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33" name="Google Shape;233;p8"/>
              <p:cNvGrpSpPr/>
              <p:nvPr/>
            </p:nvGrpSpPr>
            <p:grpSpPr>
              <a:xfrm>
                <a:off x="-3605171" y="830871"/>
                <a:ext cx="139423" cy="109566"/>
                <a:chOff x="-2866744" y="518074"/>
                <a:chExt cx="168701" cy="132575"/>
              </a:xfrm>
            </p:grpSpPr>
            <p:grpSp>
              <p:nvGrpSpPr>
                <p:cNvPr id="234" name="Google Shape;234;p8"/>
                <p:cNvGrpSpPr/>
                <p:nvPr/>
              </p:nvGrpSpPr>
              <p:grpSpPr>
                <a:xfrm>
                  <a:off x="-2866744" y="518074"/>
                  <a:ext cx="168701" cy="132575"/>
                  <a:chOff x="-2866744" y="518074"/>
                  <a:chExt cx="168701" cy="132575"/>
                </a:xfrm>
              </p:grpSpPr>
              <p:cxnSp>
                <p:nvCxnSpPr>
                  <p:cNvPr id="235" name="Google Shape;235;p8"/>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6" name="Google Shape;236;p8"/>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7" name="Google Shape;237;p8"/>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8" name="Google Shape;238;p8"/>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39" name="Google Shape;239;p8"/>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40" name="Google Shape;240;p8"/>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cxnSp>
            <p:nvCxnSpPr>
              <p:cNvPr id="241" name="Google Shape;241;p8"/>
              <p:cNvCxnSpPr/>
              <p:nvPr/>
            </p:nvCxnSpPr>
            <p:spPr>
              <a:xfrm flipH="1" rot="10800000">
                <a:off x="-3459956" y="588169"/>
                <a:ext cx="547687" cy="219076"/>
              </a:xfrm>
              <a:prstGeom prst="straightConnector1">
                <a:avLst/>
              </a:prstGeom>
              <a:noFill/>
              <a:ln cap="rnd" cmpd="sng" w="19050">
                <a:solidFill>
                  <a:schemeClr val="accent1"/>
                </a:solidFill>
                <a:prstDash val="solid"/>
                <a:round/>
                <a:headEnd len="med" w="med" type="oval"/>
                <a:tailEnd len="sm" w="sm" type="none"/>
              </a:ln>
            </p:spPr>
          </p:cxnSp>
          <p:cxnSp>
            <p:nvCxnSpPr>
              <p:cNvPr id="242" name="Google Shape;242;p8"/>
              <p:cNvCxnSpPr/>
              <p:nvPr/>
            </p:nvCxnSpPr>
            <p:spPr>
              <a:xfrm>
                <a:off x="-3224213" y="828675"/>
                <a:ext cx="319088" cy="0"/>
              </a:xfrm>
              <a:prstGeom prst="straightConnector1">
                <a:avLst/>
              </a:prstGeom>
              <a:noFill/>
              <a:ln cap="rnd" cmpd="sng" w="19050">
                <a:solidFill>
                  <a:schemeClr val="accent1"/>
                </a:solidFill>
                <a:prstDash val="solid"/>
                <a:round/>
                <a:headEnd len="med" w="med" type="oval"/>
                <a:tailEnd len="sm" w="sm" type="none"/>
              </a:ln>
            </p:spPr>
          </p:cxnSp>
          <p:sp>
            <p:nvSpPr>
              <p:cNvPr id="243" name="Google Shape;243;p8"/>
              <p:cNvSpPr/>
              <p:nvPr/>
            </p:nvSpPr>
            <p:spPr>
              <a:xfrm>
                <a:off x="-2559903" y="512179"/>
                <a:ext cx="2189042" cy="151083"/>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verlagen</a:t>
                </a:r>
                <a:endParaRPr b="0" i="0" sz="1400" u="none" cap="none" strike="noStrike">
                  <a:solidFill>
                    <a:srgbClr val="000000"/>
                  </a:solidFill>
                  <a:latin typeface="Arial"/>
                  <a:ea typeface="Arial"/>
                  <a:cs typeface="Arial"/>
                  <a:sym typeface="Arial"/>
                </a:endParaRPr>
              </a:p>
            </p:txBody>
          </p:sp>
          <p:sp>
            <p:nvSpPr>
              <p:cNvPr id="244" name="Google Shape;244;p8"/>
              <p:cNvSpPr/>
              <p:nvPr/>
            </p:nvSpPr>
            <p:spPr>
              <a:xfrm>
                <a:off x="-2559903" y="819562"/>
                <a:ext cx="2189043" cy="14220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chemeClr val="dk1"/>
                  </a:buClr>
                  <a:buSzPts val="1100"/>
                  <a:buFont typeface="Calibri"/>
                  <a:buNone/>
                </a:pPr>
                <a:r>
                  <a:rPr b="0" i="0" lang="nl-NL" sz="1100" u="none" cap="none" strike="noStrike">
                    <a:solidFill>
                      <a:schemeClr val="dk1"/>
                    </a:solidFill>
                    <a:latin typeface="Calibri"/>
                    <a:ea typeface="Calibri"/>
                    <a:cs typeface="Calibri"/>
                    <a:sym typeface="Calibri"/>
                  </a:rPr>
                  <a:t>Lijstniveau verhogen</a:t>
                </a:r>
                <a:endParaRPr b="0" i="0" sz="1400" u="none" cap="none" strike="noStrike">
                  <a:solidFill>
                    <a:srgbClr val="000000"/>
                  </a:solidFill>
                  <a:latin typeface="Arial"/>
                  <a:ea typeface="Arial"/>
                  <a:cs typeface="Arial"/>
                  <a:sym typeface="Arial"/>
                </a:endParaRPr>
              </a:p>
            </p:txBody>
          </p:sp>
          <p:grpSp>
            <p:nvGrpSpPr>
              <p:cNvPr id="245" name="Google Shape;245;p8"/>
              <p:cNvGrpSpPr/>
              <p:nvPr/>
            </p:nvGrpSpPr>
            <p:grpSpPr>
              <a:xfrm>
                <a:off x="-2916763" y="769168"/>
                <a:ext cx="268738" cy="248381"/>
                <a:chOff x="-2916763" y="769168"/>
                <a:chExt cx="268738" cy="248381"/>
              </a:xfrm>
            </p:grpSpPr>
            <p:sp>
              <p:nvSpPr>
                <p:cNvPr id="246" name="Google Shape;246;p8"/>
                <p:cNvSpPr/>
                <p:nvPr/>
              </p:nvSpPr>
              <p:spPr>
                <a:xfrm>
                  <a:off x="-2916763" y="769168"/>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47" name="Google Shape;247;p8"/>
                <p:cNvGrpSpPr/>
                <p:nvPr/>
              </p:nvGrpSpPr>
              <p:grpSpPr>
                <a:xfrm>
                  <a:off x="-2866744" y="827071"/>
                  <a:ext cx="168701" cy="132575"/>
                  <a:chOff x="-2866744" y="827071"/>
                  <a:chExt cx="168701" cy="132575"/>
                </a:xfrm>
              </p:grpSpPr>
              <p:cxnSp>
                <p:nvCxnSpPr>
                  <p:cNvPr id="248" name="Google Shape;248;p8"/>
                  <p:cNvCxnSpPr/>
                  <p:nvPr/>
                </p:nvCxnSpPr>
                <p:spPr>
                  <a:xfrm>
                    <a:off x="-2866744" y="827071"/>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49" name="Google Shape;249;p8"/>
                  <p:cNvCxnSpPr/>
                  <p:nvPr/>
                </p:nvCxnSpPr>
                <p:spPr>
                  <a:xfrm>
                    <a:off x="-2866744" y="959646"/>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0" name="Google Shape;250;p8"/>
                  <p:cNvCxnSpPr/>
                  <p:nvPr/>
                </p:nvCxnSpPr>
                <p:spPr>
                  <a:xfrm>
                    <a:off x="-2773990" y="926503"/>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1" name="Google Shape;251;p8"/>
                  <p:cNvCxnSpPr/>
                  <p:nvPr/>
                </p:nvCxnSpPr>
                <p:spPr>
                  <a:xfrm>
                    <a:off x="-2773990" y="893359"/>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2" name="Google Shape;252;p8"/>
                  <p:cNvCxnSpPr/>
                  <p:nvPr/>
                </p:nvCxnSpPr>
                <p:spPr>
                  <a:xfrm>
                    <a:off x="-2773990" y="860215"/>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53" name="Google Shape;253;p8"/>
                <p:cNvSpPr/>
                <p:nvPr/>
              </p:nvSpPr>
              <p:spPr>
                <a:xfrm>
                  <a:off x="-2866744" y="858737"/>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nvGrpSpPr>
              <p:cNvPr id="254" name="Google Shape;254;p8"/>
              <p:cNvGrpSpPr/>
              <p:nvPr/>
            </p:nvGrpSpPr>
            <p:grpSpPr>
              <a:xfrm>
                <a:off x="-2916763" y="460171"/>
                <a:ext cx="268738" cy="248381"/>
                <a:chOff x="-2916763" y="460171"/>
                <a:chExt cx="268738" cy="248381"/>
              </a:xfrm>
            </p:grpSpPr>
            <p:sp>
              <p:nvSpPr>
                <p:cNvPr id="255" name="Google Shape;255;p8"/>
                <p:cNvSpPr/>
                <p:nvPr/>
              </p:nvSpPr>
              <p:spPr>
                <a:xfrm>
                  <a:off x="-2916763" y="460171"/>
                  <a:ext cx="268738" cy="248381"/>
                </a:xfrm>
                <a:prstGeom prst="rect">
                  <a:avLst/>
                </a:prstGeom>
                <a:solidFill>
                  <a:srgbClr val="FFFFFF"/>
                </a:solidFill>
                <a:ln cap="flat" cmpd="sng" w="9525">
                  <a:solidFill>
                    <a:srgbClr val="DADADA"/>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11F26"/>
                    </a:solidFill>
                    <a:latin typeface="Calibri"/>
                    <a:ea typeface="Calibri"/>
                    <a:cs typeface="Calibri"/>
                    <a:sym typeface="Calibri"/>
                  </a:endParaRPr>
                </a:p>
              </p:txBody>
            </p:sp>
            <p:grpSp>
              <p:nvGrpSpPr>
                <p:cNvPr id="256" name="Google Shape;256;p8"/>
                <p:cNvGrpSpPr/>
                <p:nvPr/>
              </p:nvGrpSpPr>
              <p:grpSpPr>
                <a:xfrm>
                  <a:off x="-2866744" y="518074"/>
                  <a:ext cx="168701" cy="132575"/>
                  <a:chOff x="-2866744" y="518074"/>
                  <a:chExt cx="168701" cy="132575"/>
                </a:xfrm>
              </p:grpSpPr>
              <p:cxnSp>
                <p:nvCxnSpPr>
                  <p:cNvPr id="257" name="Google Shape;257;p8"/>
                  <p:cNvCxnSpPr/>
                  <p:nvPr/>
                </p:nvCxnSpPr>
                <p:spPr>
                  <a:xfrm>
                    <a:off x="-2866744" y="518074"/>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8" name="Google Shape;258;p8"/>
                  <p:cNvCxnSpPr/>
                  <p:nvPr/>
                </p:nvCxnSpPr>
                <p:spPr>
                  <a:xfrm>
                    <a:off x="-2866744" y="650649"/>
                    <a:ext cx="168701"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59" name="Google Shape;259;p8"/>
                  <p:cNvCxnSpPr/>
                  <p:nvPr/>
                </p:nvCxnSpPr>
                <p:spPr>
                  <a:xfrm>
                    <a:off x="-2773990" y="617506"/>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0" name="Google Shape;260;p8"/>
                  <p:cNvCxnSpPr/>
                  <p:nvPr/>
                </p:nvCxnSpPr>
                <p:spPr>
                  <a:xfrm>
                    <a:off x="-2773990" y="584362"/>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cxnSp>
                <p:nvCxnSpPr>
                  <p:cNvPr id="261" name="Google Shape;261;p8"/>
                  <p:cNvCxnSpPr/>
                  <p:nvPr/>
                </p:nvCxnSpPr>
                <p:spPr>
                  <a:xfrm>
                    <a:off x="-2773990" y="551218"/>
                    <a:ext cx="75947" cy="0"/>
                  </a:xfrm>
                  <a:prstGeom prst="straightConnector1">
                    <a:avLst/>
                  </a:prstGeom>
                  <a:solidFill>
                    <a:schemeClr val="lt1"/>
                  </a:solidFill>
                  <a:ln cap="flat" cmpd="sng" w="12700">
                    <a:solidFill>
                      <a:srgbClr val="9D9FA1"/>
                    </a:solidFill>
                    <a:prstDash val="solid"/>
                    <a:round/>
                    <a:headEnd len="sm" w="sm" type="none"/>
                    <a:tailEnd len="sm" w="sm" type="none"/>
                  </a:ln>
                </p:spPr>
              </p:cxnSp>
            </p:grpSp>
            <p:sp>
              <p:nvSpPr>
                <p:cNvPr id="262" name="Google Shape;262;p8"/>
                <p:cNvSpPr/>
                <p:nvPr/>
              </p:nvSpPr>
              <p:spPr>
                <a:xfrm flipH="1">
                  <a:off x="-2866744" y="549740"/>
                  <a:ext cx="70676" cy="67902"/>
                </a:xfrm>
                <a:prstGeom prst="rightArrow">
                  <a:avLst>
                    <a:gd fmla="val 25329" name="adj1"/>
                    <a:gd fmla="val 63628" name="adj2"/>
                  </a:avLst>
                </a:prstGeom>
                <a:solidFill>
                  <a:srgbClr val="4A7DB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211F26"/>
                    </a:solidFill>
                    <a:latin typeface="Calibri"/>
                    <a:ea typeface="Calibri"/>
                    <a:cs typeface="Calibri"/>
                    <a:sym typeface="Calibri"/>
                  </a:endParaRPr>
                </a:p>
              </p:txBody>
            </p:sp>
          </p:grpSp>
        </p:grpSp>
      </p:grpSp>
      <p:sp>
        <p:nvSpPr>
          <p:cNvPr id="263" name="Google Shape;263;p8"/>
          <p:cNvSpPr/>
          <p:nvPr/>
        </p:nvSpPr>
        <p:spPr>
          <a:xfrm>
            <a:off x="0" y="-425941"/>
            <a:ext cx="1067600" cy="246221"/>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nl-NL" sz="1600" u="none" cap="none" strike="noStrike">
                <a:solidFill>
                  <a:schemeClr val="accent1"/>
                </a:solidFill>
                <a:latin typeface="Arial"/>
                <a:ea typeface="Arial"/>
                <a:cs typeface="Arial"/>
                <a:sym typeface="Arial"/>
              </a:rPr>
              <a:t>Titel + tekst</a:t>
            </a:r>
            <a:endParaRPr b="0" i="0" sz="1400" u="none" cap="none" strike="noStrike">
              <a:solidFill>
                <a:srgbClr val="000000"/>
              </a:solidFill>
              <a:latin typeface="Arial"/>
              <a:ea typeface="Arial"/>
              <a:cs typeface="Arial"/>
              <a:sym typeface="Arial"/>
            </a:endParaRPr>
          </a:p>
        </p:txBody>
      </p:sp>
      <p:sp>
        <p:nvSpPr>
          <p:cNvPr id="264" name="Google Shape;264;p8"/>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3200"/>
              <a:buFont typeface="Arial"/>
              <a:buNone/>
              <a:defRPr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750"/>
                                        <p:tgtEl>
                                          <p:spTgt spid="264"/>
                                        </p:tgtEl>
                                      </p:cBhvr>
                                    </p:animEffect>
                                  </p:childTnLst>
                                </p:cTn>
                              </p:par>
                              <p:par>
                                <p:cTn fill="hold" nodeType="withEffect" presetClass="entr" presetID="10" presetSubtype="0">
                                  <p:stCondLst>
                                    <p:cond delay="250"/>
                                  </p:stCondLst>
                                  <p:childTnLst>
                                    <p:set>
                                      <p:cBhvr>
                                        <p:cTn dur="1" fill="hold">
                                          <p:stCondLst>
                                            <p:cond delay="0"/>
                                          </p:stCondLst>
                                        </p:cTn>
                                        <p:tgtEl>
                                          <p:spTgt spid="196"/>
                                        </p:tgtEl>
                                        <p:attrNameLst>
                                          <p:attrName>style.visibility</p:attrName>
                                        </p:attrNameLst>
                                      </p:cBhvr>
                                      <p:to>
                                        <p:strVal val="visible"/>
                                      </p:to>
                                    </p:set>
                                    <p:animEffect filter="fade" transition="in">
                                      <p:cBhvr>
                                        <p:cTn dur="75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6"/>
          <p:cNvSpPr txBox="1"/>
          <p:nvPr>
            <p:ph idx="1" type="body"/>
          </p:nvPr>
        </p:nvSpPr>
        <p:spPr>
          <a:xfrm>
            <a:off x="615950" y="1604524"/>
            <a:ext cx="10952163" cy="4632764"/>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6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1pPr>
            <a:lvl2pPr indent="-342900" lvl="1" marL="914400" marR="0" rtl="0" algn="l">
              <a:lnSpc>
                <a:spcPct val="90000"/>
              </a:lnSpc>
              <a:spcBef>
                <a:spcPts val="600"/>
              </a:spcBef>
              <a:spcAft>
                <a:spcPts val="0"/>
              </a:spcAft>
              <a:buClr>
                <a:schemeClr val="accent2"/>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lnSpc>
                <a:spcPct val="90000"/>
              </a:lnSpc>
              <a:spcBef>
                <a:spcPts val="600"/>
              </a:spcBef>
              <a:spcAft>
                <a:spcPts val="0"/>
              </a:spcAft>
              <a:buClr>
                <a:schemeClr val="accent3"/>
              </a:buClr>
              <a:buSzPts val="1600"/>
              <a:buFont typeface="Quattrocento Sans"/>
              <a:buChar char="–"/>
              <a:defRPr b="0" i="0" sz="1600" u="none" cap="none" strike="noStrike">
                <a:solidFill>
                  <a:schemeClr val="dk1"/>
                </a:solidFill>
                <a:latin typeface="Arial"/>
                <a:ea typeface="Arial"/>
                <a:cs typeface="Arial"/>
                <a:sym typeface="Arial"/>
              </a:defRPr>
            </a:lvl3pPr>
            <a:lvl4pPr indent="-228600" lvl="3" marL="1828800" marR="0" rtl="0" algn="l">
              <a:lnSpc>
                <a:spcPct val="90000"/>
              </a:lnSpc>
              <a:spcBef>
                <a:spcPts val="6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6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5pPr>
            <a:lvl6pPr indent="-228600" lvl="5" marL="2743200" marR="0" rtl="0" algn="l">
              <a:lnSpc>
                <a:spcPct val="90000"/>
              </a:lnSpc>
              <a:spcBef>
                <a:spcPts val="600"/>
              </a:spcBef>
              <a:spcAft>
                <a:spcPts val="0"/>
              </a:spcAft>
              <a:buClr>
                <a:schemeClr val="accent1"/>
              </a:buClr>
              <a:buSzPts val="2400"/>
              <a:buFont typeface="Arial"/>
              <a:buNone/>
              <a:defRPr b="0" i="0" sz="2400" u="none" cap="none" strike="noStrike">
                <a:solidFill>
                  <a:schemeClr val="accent2"/>
                </a:solidFill>
                <a:latin typeface="Arial"/>
                <a:ea typeface="Arial"/>
                <a:cs typeface="Arial"/>
                <a:sym typeface="Arial"/>
              </a:defRPr>
            </a:lvl6pPr>
            <a:lvl7pPr indent="-342900" lvl="6" marL="3200400" marR="0" rtl="0" algn="l">
              <a:lnSpc>
                <a:spcPct val="90000"/>
              </a:lnSpc>
              <a:spcBef>
                <a:spcPts val="600"/>
              </a:spcBef>
              <a:spcAft>
                <a:spcPts val="0"/>
              </a:spcAft>
              <a:buClr>
                <a:schemeClr val="accent1"/>
              </a:buClr>
              <a:buSzPts val="1800"/>
              <a:buFont typeface="Arial"/>
              <a:buAutoNum type="arabicPeriod"/>
              <a:defRPr b="0" i="0" sz="1800" u="none" cap="none" strike="noStrike">
                <a:solidFill>
                  <a:schemeClr val="dk1"/>
                </a:solidFill>
                <a:latin typeface="Arial"/>
                <a:ea typeface="Arial"/>
                <a:cs typeface="Arial"/>
                <a:sym typeface="Arial"/>
              </a:defRPr>
            </a:lvl7pPr>
            <a:lvl8pPr indent="-330200" lvl="7" marL="3657600" marR="0" rtl="0" algn="l">
              <a:lnSpc>
                <a:spcPct val="90000"/>
              </a:lnSpc>
              <a:spcBef>
                <a:spcPts val="600"/>
              </a:spcBef>
              <a:spcAft>
                <a:spcPts val="0"/>
              </a:spcAft>
              <a:buClr>
                <a:schemeClr val="accent2"/>
              </a:buClr>
              <a:buSzPts val="1600"/>
              <a:buFont typeface="Arial"/>
              <a:buAutoNum type="alphaLcPeriod"/>
              <a:defRPr b="0" i="0" sz="1600" u="none" cap="none" strike="noStrike">
                <a:solidFill>
                  <a:schemeClr val="dk1"/>
                </a:solidFill>
                <a:latin typeface="Arial"/>
                <a:ea typeface="Arial"/>
                <a:cs typeface="Arial"/>
                <a:sym typeface="Arial"/>
              </a:defRPr>
            </a:lvl8pPr>
            <a:lvl9pPr indent="-228600" lvl="8" marL="4114800" marR="0" rtl="0" algn="l">
              <a:lnSpc>
                <a:spcPct val="90000"/>
              </a:lnSpc>
              <a:spcBef>
                <a:spcPts val="600"/>
              </a:spcBef>
              <a:spcAft>
                <a:spcPts val="600"/>
              </a:spcAft>
              <a:buClr>
                <a:schemeClr val="accent1"/>
              </a:buClr>
              <a:buSzPts val="1600"/>
              <a:buFont typeface="Arial"/>
              <a:buNone/>
              <a:defRPr b="0" i="1" sz="1600" u="none" cap="none" strike="noStrike">
                <a:solidFill>
                  <a:schemeClr val="dk1"/>
                </a:solidFill>
                <a:latin typeface="Arial"/>
                <a:ea typeface="Arial"/>
                <a:cs typeface="Arial"/>
                <a:sym typeface="Arial"/>
              </a:defRPr>
            </a:lvl9pPr>
          </a:lstStyle>
          <a:p/>
        </p:txBody>
      </p:sp>
      <p:sp>
        <p:nvSpPr>
          <p:cNvPr id="11" name="Google Shape;11;p6"/>
          <p:cNvSpPr txBox="1"/>
          <p:nvPr/>
        </p:nvSpPr>
        <p:spPr>
          <a:xfrm>
            <a:off x="0" y="-621351"/>
            <a:ext cx="3994152" cy="1800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b="0" i="0" lang="nl-NL" sz="1000" u="none" cap="none" strike="noStrike">
                <a:solidFill>
                  <a:schemeClr val="accent2"/>
                </a:solidFill>
                <a:latin typeface="Arial"/>
                <a:ea typeface="Arial"/>
                <a:cs typeface="Arial"/>
                <a:sym typeface="Arial"/>
              </a:rPr>
              <a:t>INDELING</a:t>
            </a:r>
            <a:endParaRPr b="0" i="0" sz="1400" u="none" cap="none" strike="noStrike">
              <a:solidFill>
                <a:srgbClr val="000000"/>
              </a:solidFill>
              <a:latin typeface="Arial"/>
              <a:ea typeface="Arial"/>
              <a:cs typeface="Arial"/>
              <a:sym typeface="Arial"/>
            </a:endParaRPr>
          </a:p>
        </p:txBody>
      </p:sp>
      <p:sp>
        <p:nvSpPr>
          <p:cNvPr id="12" name="Google Shape;12;p6"/>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6"/>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grpSp>
        <p:nvGrpSpPr>
          <p:cNvPr id="14" name="Google Shape;14;p6"/>
          <p:cNvGrpSpPr/>
          <p:nvPr/>
        </p:nvGrpSpPr>
        <p:grpSpPr>
          <a:xfrm>
            <a:off x="11094747" y="-305201"/>
            <a:ext cx="1097253" cy="161709"/>
            <a:chOff x="9466067" y="5686969"/>
            <a:chExt cx="2725933" cy="401738"/>
          </a:xfrm>
        </p:grpSpPr>
        <p:sp>
          <p:nvSpPr>
            <p:cNvPr id="15" name="Google Shape;15;p6"/>
            <p:cNvSpPr/>
            <p:nvPr/>
          </p:nvSpPr>
          <p:spPr>
            <a:xfrm>
              <a:off x="9466067" y="5689096"/>
              <a:ext cx="399611" cy="399611"/>
            </a:xfrm>
            <a:prstGeom prst="rect">
              <a:avLst/>
            </a:prstGeom>
            <a:solidFill>
              <a:srgbClr val="D34440"/>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6" name="Google Shape;16;p6"/>
            <p:cNvSpPr/>
            <p:nvPr/>
          </p:nvSpPr>
          <p:spPr>
            <a:xfrm>
              <a:off x="9934785" y="5689096"/>
              <a:ext cx="399611" cy="399611"/>
            </a:xfrm>
            <a:prstGeom prst="rect">
              <a:avLst/>
            </a:prstGeom>
            <a:solidFill>
              <a:srgbClr val="EB8A23"/>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7" name="Google Shape;17;p6"/>
            <p:cNvSpPr/>
            <p:nvPr/>
          </p:nvSpPr>
          <p:spPr>
            <a:xfrm>
              <a:off x="10403503" y="5689096"/>
              <a:ext cx="399611" cy="399611"/>
            </a:xfrm>
            <a:prstGeom prst="rect">
              <a:avLst/>
            </a:prstGeom>
            <a:solidFill>
              <a:srgbClr val="806B5F"/>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8" name="Google Shape;18;p6"/>
            <p:cNvSpPr/>
            <p:nvPr/>
          </p:nvSpPr>
          <p:spPr>
            <a:xfrm>
              <a:off x="11333030" y="5686969"/>
              <a:ext cx="399611" cy="399611"/>
            </a:xfrm>
            <a:prstGeom prst="rect">
              <a:avLst/>
            </a:prstGeom>
            <a:solidFill>
              <a:schemeClr val="accent5"/>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9" name="Google Shape;19;p6"/>
            <p:cNvSpPr/>
            <p:nvPr/>
          </p:nvSpPr>
          <p:spPr>
            <a:xfrm>
              <a:off x="10873671" y="5686969"/>
              <a:ext cx="399611" cy="399611"/>
            </a:xfrm>
            <a:prstGeom prst="rect">
              <a:avLst/>
            </a:prstGeom>
            <a:solidFill>
              <a:schemeClr val="dk2"/>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20" name="Google Shape;20;p6"/>
            <p:cNvSpPr/>
            <p:nvPr/>
          </p:nvSpPr>
          <p:spPr>
            <a:xfrm>
              <a:off x="11792389" y="5686969"/>
              <a:ext cx="399611" cy="399611"/>
            </a:xfrm>
            <a:prstGeom prst="rect">
              <a:avLst/>
            </a:prstGeom>
            <a:solidFill>
              <a:srgbClr val="B5A59A"/>
            </a:solidFill>
            <a:ln>
              <a:noFill/>
            </a:ln>
          </p:spPr>
          <p:txBody>
            <a:bodyPr anchorCtr="0" anchor="ctr" bIns="144000" lIns="144000" spcFirstLastPara="1" rIns="144000" wrap="square" tIns="14400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grpSp>
        <p:nvGrpSpPr>
          <p:cNvPr id="21" name="Google Shape;21;p6"/>
          <p:cNvGrpSpPr/>
          <p:nvPr/>
        </p:nvGrpSpPr>
        <p:grpSpPr>
          <a:xfrm>
            <a:off x="11578446" y="6454140"/>
            <a:ext cx="407814" cy="199730"/>
            <a:chOff x="4594081" y="2529803"/>
            <a:chExt cx="3021755" cy="1479927"/>
          </a:xfrm>
        </p:grpSpPr>
        <p:sp>
          <p:nvSpPr>
            <p:cNvPr id="22" name="Google Shape;22;p6"/>
            <p:cNvSpPr/>
            <p:nvPr/>
          </p:nvSpPr>
          <p:spPr>
            <a:xfrm>
              <a:off x="4598153"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 name="Google Shape;23;p6"/>
            <p:cNvSpPr/>
            <p:nvPr/>
          </p:nvSpPr>
          <p:spPr>
            <a:xfrm>
              <a:off x="5086032" y="2768449"/>
              <a:ext cx="444711" cy="553852"/>
            </a:xfrm>
            <a:custGeom>
              <a:rect b="b" l="l" r="r" t="t"/>
              <a:pathLst>
                <a:path extrusionOk="0" h="553852" w="444711">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 name="Google Shape;24;p6"/>
            <p:cNvSpPr/>
            <p:nvPr/>
          </p:nvSpPr>
          <p:spPr>
            <a:xfrm>
              <a:off x="5614636" y="2775779"/>
              <a:ext cx="359189" cy="537562"/>
            </a:xfrm>
            <a:custGeom>
              <a:rect b="b" l="l" r="r" t="t"/>
              <a:pathLst>
                <a:path extrusionOk="0" h="537562" w="359189">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 name="Google Shape;25;p6"/>
            <p:cNvSpPr/>
            <p:nvPr/>
          </p:nvSpPr>
          <p:spPr>
            <a:xfrm>
              <a:off x="6052017" y="2529803"/>
              <a:ext cx="454484" cy="785167"/>
            </a:xfrm>
            <a:custGeom>
              <a:rect b="b" l="l" r="r" t="t"/>
              <a:pathLst>
                <a:path extrusionOk="0" h="785167" w="454484">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6"/>
            <p:cNvSpPr/>
            <p:nvPr/>
          </p:nvSpPr>
          <p:spPr>
            <a:xfrm>
              <a:off x="4595710" y="3322301"/>
              <a:ext cx="136834" cy="138463"/>
            </a:xfrm>
            <a:custGeom>
              <a:rect b="b" l="l" r="r" t="t"/>
              <a:pathLst>
                <a:path extrusionOk="0" h="138463" w="136834">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 name="Google Shape;27;p6"/>
            <p:cNvSpPr/>
            <p:nvPr/>
          </p:nvSpPr>
          <p:spPr>
            <a:xfrm>
              <a:off x="4831097" y="3461579"/>
              <a:ext cx="456928" cy="540820"/>
            </a:xfrm>
            <a:custGeom>
              <a:rect b="b" l="l" r="r" t="t"/>
              <a:pathLst>
                <a:path extrusionOk="0" h="540820" w="456928">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 name="Google Shape;28;p6"/>
            <p:cNvSpPr/>
            <p:nvPr/>
          </p:nvSpPr>
          <p:spPr>
            <a:xfrm>
              <a:off x="5529114" y="3460765"/>
              <a:ext cx="461815" cy="548965"/>
            </a:xfrm>
            <a:custGeom>
              <a:rect b="b" l="l" r="r" t="t"/>
              <a:pathLst>
                <a:path extrusionOk="0" h="548965" w="461815">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 name="Google Shape;29;p6"/>
            <p:cNvSpPr/>
            <p:nvPr/>
          </p:nvSpPr>
          <p:spPr>
            <a:xfrm>
              <a:off x="6048759" y="3459950"/>
              <a:ext cx="428421" cy="549780"/>
            </a:xfrm>
            <a:custGeom>
              <a:rect b="b" l="l" r="r" t="t"/>
              <a:pathLst>
                <a:path extrusionOk="0" h="549780" w="428421">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6"/>
            <p:cNvSpPr/>
            <p:nvPr/>
          </p:nvSpPr>
          <p:spPr>
            <a:xfrm>
              <a:off x="6504058" y="3320673"/>
              <a:ext cx="355931" cy="678469"/>
            </a:xfrm>
            <a:custGeom>
              <a:rect b="b" l="l" r="r" t="t"/>
              <a:pathLst>
                <a:path extrusionOk="0" h="678469" w="355931">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 name="Google Shape;31;p6"/>
            <p:cNvSpPr/>
            <p:nvPr/>
          </p:nvSpPr>
          <p:spPr>
            <a:xfrm>
              <a:off x="7171125" y="3460765"/>
              <a:ext cx="444711" cy="546522"/>
            </a:xfrm>
            <a:custGeom>
              <a:rect b="b" l="l" r="r" t="t"/>
              <a:pathLst>
                <a:path extrusionOk="0" h="546522" w="444711">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6"/>
            <p:cNvSpPr/>
            <p:nvPr/>
          </p:nvSpPr>
          <p:spPr>
            <a:xfrm>
              <a:off x="4594081" y="3519408"/>
              <a:ext cx="138463" cy="481363"/>
            </a:xfrm>
            <a:custGeom>
              <a:rect b="b" l="l" r="r" t="t"/>
              <a:pathLst>
                <a:path extrusionOk="0" h="481363" w="138463">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 name="Google Shape;33;p6"/>
            <p:cNvSpPr/>
            <p:nvPr/>
          </p:nvSpPr>
          <p:spPr>
            <a:xfrm>
              <a:off x="6945511" y="3518592"/>
              <a:ext cx="137649" cy="479734"/>
            </a:xfrm>
            <a:custGeom>
              <a:rect b="b" l="l" r="r" t="t"/>
              <a:pathLst>
                <a:path extrusionOk="0" h="479734" w="137649">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 name="Google Shape;34;p6"/>
            <p:cNvSpPr/>
            <p:nvPr/>
          </p:nvSpPr>
          <p:spPr>
            <a:xfrm>
              <a:off x="6945511" y="3322301"/>
              <a:ext cx="136834" cy="138463"/>
            </a:xfrm>
            <a:custGeom>
              <a:rect b="b" l="l" r="r" t="t"/>
              <a:pathLst>
                <a:path extrusionOk="0" h="138463" w="136834">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5" name="Google Shape;35;p6"/>
          <p:cNvSpPr txBox="1"/>
          <p:nvPr/>
        </p:nvSpPr>
        <p:spPr>
          <a:xfrm>
            <a:off x="615950" y="6345238"/>
            <a:ext cx="270000" cy="307094"/>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a:buNone/>
            </a:pPr>
            <a:fld id="{00000000-1234-1234-1234-123412341234}" type="slidenum">
              <a:rPr b="1" i="0" lang="nl-NL" sz="900" u="none" cap="none" strike="noStrike">
                <a:solidFill>
                  <a:schemeClr val="accent1"/>
                </a:solidFill>
                <a:latin typeface="Arial"/>
                <a:ea typeface="Arial"/>
                <a:cs typeface="Arial"/>
                <a:sym typeface="Arial"/>
              </a:rPr>
              <a:t>‹#›</a:t>
            </a:fld>
            <a:endParaRPr b="1" i="0" sz="800" u="none" cap="none" strike="noStrike">
              <a:solidFill>
                <a:schemeClr val="accent1"/>
              </a:solidFill>
              <a:latin typeface="Arial"/>
              <a:ea typeface="Arial"/>
              <a:cs typeface="Arial"/>
              <a:sym typeface="Arial"/>
            </a:endParaRPr>
          </a:p>
        </p:txBody>
      </p:sp>
      <p:sp>
        <p:nvSpPr>
          <p:cNvPr id="36" name="Google Shape;36;p6"/>
          <p:cNvSpPr txBox="1"/>
          <p:nvPr>
            <p:ph type="title"/>
          </p:nvPr>
        </p:nvSpPr>
        <p:spPr>
          <a:xfrm>
            <a:off x="615950" y="609600"/>
            <a:ext cx="10952162" cy="481013"/>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accent1"/>
              </a:buClr>
              <a:buSzPts val="3200"/>
              <a:buFont typeface="Arial"/>
              <a:buNone/>
              <a:defRPr b="0" i="0" sz="32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transition spd="slow">
    <p:wipe dir="l"/>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003">
          <p15:clr>
            <a:srgbClr val="A4A3A4"/>
          </p15:clr>
        </p15:guide>
        <p15:guide id="2" pos="388">
          <p15:clr>
            <a:srgbClr val="A4A3A4"/>
          </p15:clr>
        </p15:guide>
        <p15:guide id="3" orient="horz" pos="384">
          <p15:clr>
            <a:srgbClr val="A4A3A4"/>
          </p15:clr>
        </p15:guide>
        <p15:guide id="4" orient="horz" pos="687">
          <p15:clr>
            <a:srgbClr val="A4A3A4"/>
          </p15:clr>
        </p15:guide>
        <p15:guide id="5" pos="7680">
          <p15:clr>
            <a:srgbClr val="F26B43"/>
          </p15:clr>
        </p15:guide>
        <p15:guide id="6" orient="horz" pos="4320">
          <p15:clr>
            <a:srgbClr val="F26B43"/>
          </p15:clr>
        </p15:guide>
        <p15:guide id="7">
          <p15:clr>
            <a:srgbClr val="F26B43"/>
          </p15:clr>
        </p15:guide>
        <p15:guide id="8" orient="horz">
          <p15:clr>
            <a:srgbClr val="F26B43"/>
          </p15:clr>
        </p15:guide>
        <p15:guide id="9" orient="horz" pos="3929">
          <p15:clr>
            <a:srgbClr val="A4A3A4"/>
          </p15:clr>
        </p15:guide>
        <p15:guide id="10" pos="7287">
          <p15:clr>
            <a:srgbClr val="A4A3A4"/>
          </p15:clr>
        </p15:guide>
        <p15:guide id="11" orient="horz" pos="4190">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8" name="Shape 268"/>
        <p:cNvGrpSpPr/>
        <p:nvPr/>
      </p:nvGrpSpPr>
      <p:grpSpPr>
        <a:xfrm>
          <a:off x="0" y="0"/>
          <a:ext cx="0" cy="0"/>
          <a:chOff x="0" y="0"/>
          <a:chExt cx="0" cy="0"/>
        </a:xfrm>
      </p:grpSpPr>
      <p:sp>
        <p:nvSpPr>
          <p:cNvPr id="269" name="Google Shape;269;p1"/>
          <p:cNvSpPr txBox="1"/>
          <p:nvPr>
            <p:ph type="title"/>
          </p:nvPr>
        </p:nvSpPr>
        <p:spPr>
          <a:xfrm>
            <a:off x="0" y="-396913"/>
            <a:ext cx="1532164" cy="290286"/>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1600"/>
              <a:buFont typeface="Arial"/>
              <a:buNone/>
            </a:pPr>
            <a:r>
              <a:rPr lang="nl-NL"/>
              <a:t>Logo animatie</a:t>
            </a:r>
            <a:endParaRPr/>
          </a:p>
        </p:txBody>
      </p:sp>
      <p:sp>
        <p:nvSpPr>
          <p:cNvPr id="270" name="Google Shape;270;p1"/>
          <p:cNvSpPr txBox="1"/>
          <p:nvPr>
            <p:ph idx="4294967295" type="ftr"/>
          </p:nvPr>
        </p:nvSpPr>
        <p:spPr>
          <a:xfrm>
            <a:off x="0" y="7043738"/>
            <a:ext cx="5375275" cy="144462"/>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271" name="Google Shape;271;p1"/>
          <p:cNvPicPr preferRelativeResize="0"/>
          <p:nvPr/>
        </p:nvPicPr>
        <p:blipFill>
          <a:blip r:embed="rId4">
            <a:alphaModFix/>
          </a:blip>
          <a:stretch>
            <a:fillRect/>
          </a:stretch>
        </p:blipFill>
        <p:spPr>
          <a:xfrm>
            <a:off x="152400" y="152400"/>
            <a:ext cx="11651610" cy="655403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4"/>
          <p:cNvPicPr preferRelativeResize="0"/>
          <p:nvPr>
            <p:ph idx="2" type="pic"/>
          </p:nvPr>
        </p:nvPicPr>
        <p:blipFill rotWithShape="1">
          <a:blip r:embed="rId3">
            <a:alphaModFix/>
          </a:blip>
          <a:srcRect b="0" l="7352" r="7352" t="0"/>
          <a:stretch/>
        </p:blipFill>
        <p:spPr>
          <a:xfrm>
            <a:off x="615950" y="609600"/>
            <a:ext cx="7194552" cy="5625936"/>
          </a:xfrm>
          <a:prstGeom prst="rect">
            <a:avLst/>
          </a:prstGeom>
          <a:solidFill>
            <a:srgbClr val="F2F2F2"/>
          </a:solidFill>
          <a:ln>
            <a:noFill/>
          </a:ln>
        </p:spPr>
      </p:pic>
      <p:sp>
        <p:nvSpPr>
          <p:cNvPr id="277" name="Google Shape;277;p4"/>
          <p:cNvSpPr txBox="1"/>
          <p:nvPr>
            <p:ph idx="1" type="body"/>
          </p:nvPr>
        </p:nvSpPr>
        <p:spPr>
          <a:xfrm>
            <a:off x="7810499" y="609600"/>
            <a:ext cx="3757614"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In Noord-Colombia hebben jongeren uit inheemse gemeenschappen weinig kans om een opleiding te volgen. Dit geldt ook voor jonge vluchtelingen uit Venezuela die in deze regio wonen. </a:t>
            </a:r>
            <a:endParaRPr/>
          </a:p>
          <a:p>
            <a:pPr indent="0" lvl="0" marL="0" rtl="0" algn="l">
              <a:lnSpc>
                <a:spcPct val="100000"/>
              </a:lnSpc>
              <a:spcBef>
                <a:spcPts val="0"/>
              </a:spcBef>
              <a:spcAft>
                <a:spcPts val="0"/>
              </a:spcAft>
              <a:buSzPts val="2600"/>
              <a:buFont typeface="Arial"/>
              <a:buNone/>
            </a:pPr>
            <a:r>
              <a:t/>
            </a:r>
            <a:endParaRPr/>
          </a:p>
        </p:txBody>
      </p:sp>
      <p:sp>
        <p:nvSpPr>
          <p:cNvPr id="278" name="Google Shape;278;p4"/>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279" name="Google Shape;279;p4"/>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280" name="Google Shape;280;p4"/>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p:transition spd="slow">
    <p:wipe dir="l"/>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3"/>
          <p:cNvPicPr preferRelativeResize="0"/>
          <p:nvPr>
            <p:ph idx="2" type="pic"/>
          </p:nvPr>
        </p:nvPicPr>
        <p:blipFill rotWithShape="1">
          <a:blip r:embed="rId4">
            <a:alphaModFix/>
          </a:blip>
          <a:srcRect b="11509" l="0" r="0" t="11502"/>
          <a:stretch/>
        </p:blipFill>
        <p:spPr>
          <a:xfrm>
            <a:off x="615950" y="609600"/>
            <a:ext cx="10952161" cy="5624184"/>
          </a:xfrm>
          <a:prstGeom prst="rect">
            <a:avLst/>
          </a:prstGeom>
          <a:solidFill>
            <a:srgbClr val="F2F2F2"/>
          </a:solidFill>
          <a:ln>
            <a:noFill/>
          </a:ln>
        </p:spPr>
      </p:pic>
      <p:sp>
        <p:nvSpPr>
          <p:cNvPr id="286" name="Google Shape;286;p3"/>
          <p:cNvSpPr txBox="1"/>
          <p:nvPr>
            <p:ph idx="1" type="body"/>
          </p:nvPr>
        </p:nvSpPr>
        <p:spPr>
          <a:xfrm>
            <a:off x="1221581" y="4622800"/>
            <a:ext cx="9740900" cy="10033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000"/>
              <a:buFont typeface="Arial"/>
              <a:buNone/>
            </a:pPr>
            <a:r>
              <a:rPr lang="nl-NL" sz="2600"/>
              <a:t>Conexión, partnerorganisatie van Kerk in Actie, biedt deze jongeren een horeca-opleiding </a:t>
            </a:r>
            <a:r>
              <a:rPr lang="nl-NL" sz="2600">
                <a:extLst>
                  <a:ext uri="http://customooxmlschemas.google.com/">
                    <go:slidesCustomData xmlns:go="http://customooxmlschemas.google.com/" textRoundtripDataId="0"/>
                  </a:ext>
                </a:extLst>
              </a:rPr>
              <a:t>aan</a:t>
            </a:r>
            <a:r>
              <a:rPr lang="nl-NL" sz="2600"/>
              <a:t>.</a:t>
            </a:r>
            <a:endParaRPr sz="2600"/>
          </a:p>
        </p:txBody>
      </p:sp>
      <p:sp>
        <p:nvSpPr>
          <p:cNvPr id="287" name="Google Shape;287;p3"/>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288" name="Google Shape;288;p3"/>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289" name="Google Shape;289;p3"/>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
          <p:cNvSpPr txBox="1"/>
          <p:nvPr>
            <p:ph idx="1" type="body"/>
          </p:nvPr>
        </p:nvSpPr>
        <p:spPr>
          <a:xfrm>
            <a:off x="615949" y="4535814"/>
            <a:ext cx="10952164" cy="1700586"/>
          </a:xfrm>
          <a:prstGeom prst="rect">
            <a:avLst/>
          </a:prstGeom>
          <a:solidFill>
            <a:schemeClr val="accent1"/>
          </a:solidFill>
          <a:ln>
            <a:noFill/>
          </a:ln>
        </p:spPr>
        <p:txBody>
          <a:bodyPr anchorCtr="0" anchor="t" bIns="0" lIns="360000" spcFirstLastPara="1" rIns="288000" wrap="square" tIns="180000">
            <a:noAutofit/>
          </a:bodyPr>
          <a:lstStyle/>
          <a:p>
            <a:pPr indent="0" lvl="0" marL="0" rtl="0" algn="ctr">
              <a:lnSpc>
                <a:spcPct val="100000"/>
              </a:lnSpc>
              <a:spcBef>
                <a:spcPts val="0"/>
              </a:spcBef>
              <a:spcAft>
                <a:spcPts val="0"/>
              </a:spcAft>
              <a:buSzPts val="2600"/>
              <a:buFont typeface="Arial"/>
              <a:buNone/>
            </a:pPr>
            <a:r>
              <a:rPr lang="nl-NL"/>
              <a:t>Jongeren leren er koken en bedienen, en hoe ze correct met klanten omgaan. Ook krijgen ze begeleiding bij het vinden van een baan of het opzetten van een eigen bedrijf. </a:t>
            </a:r>
            <a:endParaRPr/>
          </a:p>
        </p:txBody>
      </p:sp>
      <p:sp>
        <p:nvSpPr>
          <p:cNvPr id="295" name="Google Shape;295;p5"/>
          <p:cNvSpPr txBox="1"/>
          <p:nvPr>
            <p:ph type="title"/>
          </p:nvPr>
        </p:nvSpPr>
        <p:spPr>
          <a:xfrm>
            <a:off x="0" y="-370752"/>
            <a:ext cx="2940049" cy="2215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296" name="Google Shape;296;p5"/>
          <p:cNvSpPr txBox="1"/>
          <p:nvPr>
            <p:ph idx="10" type="dt"/>
          </p:nvPr>
        </p:nvSpPr>
        <p:spPr>
          <a:xfrm>
            <a:off x="9278694" y="7290437"/>
            <a:ext cx="2913306" cy="144759"/>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297" name="Google Shape;297;p5"/>
          <p:cNvSpPr txBox="1"/>
          <p:nvPr>
            <p:ph idx="11" type="ftr"/>
          </p:nvPr>
        </p:nvSpPr>
        <p:spPr>
          <a:xfrm>
            <a:off x="0" y="7290437"/>
            <a:ext cx="5376001" cy="144759"/>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298" name="Google Shape;298;p5"/>
          <p:cNvPicPr preferRelativeResize="0"/>
          <p:nvPr>
            <p:ph idx="2" type="pic"/>
          </p:nvPr>
        </p:nvPicPr>
        <p:blipFill rotWithShape="1">
          <a:blip r:embed="rId3">
            <a:alphaModFix/>
          </a:blip>
          <a:srcRect b="0" l="1997" r="1987" t="0"/>
          <a:stretch/>
        </p:blipFill>
        <p:spPr>
          <a:xfrm>
            <a:off x="615949" y="609598"/>
            <a:ext cx="5386081" cy="3741669"/>
          </a:xfrm>
          <a:prstGeom prst="rect">
            <a:avLst/>
          </a:prstGeom>
          <a:solidFill>
            <a:srgbClr val="F2F2F2"/>
          </a:solidFill>
          <a:ln>
            <a:noFill/>
          </a:ln>
        </p:spPr>
      </p:pic>
      <p:pic>
        <p:nvPicPr>
          <p:cNvPr id="299" name="Google Shape;299;p5"/>
          <p:cNvPicPr preferRelativeResize="0"/>
          <p:nvPr>
            <p:ph idx="3" type="pic"/>
          </p:nvPr>
        </p:nvPicPr>
        <p:blipFill rotWithShape="1">
          <a:blip r:embed="rId4">
            <a:alphaModFix/>
          </a:blip>
          <a:srcRect b="0" l="2005" r="2015" t="0"/>
          <a:stretch/>
        </p:blipFill>
        <p:spPr>
          <a:xfrm>
            <a:off x="6182031" y="609598"/>
            <a:ext cx="5386081" cy="3742833"/>
          </a:xfrm>
          <a:prstGeom prst="rect">
            <a:avLst/>
          </a:prstGeom>
          <a:solidFill>
            <a:srgbClr val="F2F2F2"/>
          </a:solidFill>
          <a:ln>
            <a:noFill/>
          </a:ln>
        </p:spPr>
      </p:pic>
    </p:spTree>
  </p:cSld>
  <p:clrMapOvr>
    <a:masterClrMapping/>
  </p:clrMapOvr>
  <p:transition spd="slow">
    <p:wipe dir="l"/>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g251f89f086d_0_1"/>
          <p:cNvPicPr preferRelativeResize="0"/>
          <p:nvPr>
            <p:ph idx="2" type="pic"/>
          </p:nvPr>
        </p:nvPicPr>
        <p:blipFill rotWithShape="1">
          <a:blip r:embed="rId3">
            <a:alphaModFix/>
          </a:blip>
          <a:srcRect b="0" l="7337" r="7337" t="0"/>
          <a:stretch/>
        </p:blipFill>
        <p:spPr>
          <a:xfrm>
            <a:off x="615950" y="609600"/>
            <a:ext cx="7194552" cy="5624184"/>
          </a:xfrm>
          <a:prstGeom prst="rect">
            <a:avLst/>
          </a:prstGeom>
          <a:solidFill>
            <a:srgbClr val="F2F2F2"/>
          </a:solidFill>
          <a:ln>
            <a:noFill/>
          </a:ln>
        </p:spPr>
      </p:pic>
      <p:sp>
        <p:nvSpPr>
          <p:cNvPr id="305" name="Google Shape;305;g251f89f086d_0_1"/>
          <p:cNvSpPr txBox="1"/>
          <p:nvPr>
            <p:ph idx="1" type="body"/>
          </p:nvPr>
        </p:nvSpPr>
        <p:spPr>
          <a:xfrm>
            <a:off x="7810499" y="609600"/>
            <a:ext cx="37575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Yanillis volgde deze opleiding. “</a:t>
            </a:r>
            <a:r>
              <a:rPr lang="nl-NL"/>
              <a:t>Ik leerde er traditionele gerechten uit onze gemeenschap, de Wayuu, te maken. </a:t>
            </a:r>
            <a:r>
              <a:rPr lang="nl-NL"/>
              <a:t>Die serveren we nu in het restaurant dat we met een aantal jongeren uit mijn dorp runnen.”</a:t>
            </a:r>
            <a:r>
              <a:rPr lang="nl-NL"/>
              <a:t> </a:t>
            </a:r>
            <a:endParaRPr/>
          </a:p>
          <a:p>
            <a:pPr indent="0" lvl="0" marL="0" rtl="0" algn="l">
              <a:lnSpc>
                <a:spcPct val="100000"/>
              </a:lnSpc>
              <a:spcBef>
                <a:spcPts val="0"/>
              </a:spcBef>
              <a:spcAft>
                <a:spcPts val="0"/>
              </a:spcAft>
              <a:buSzPts val="2600"/>
              <a:buFont typeface="Arial"/>
              <a:buNone/>
            </a:pPr>
            <a:r>
              <a:t/>
            </a:r>
            <a:endParaRPr/>
          </a:p>
        </p:txBody>
      </p:sp>
      <p:sp>
        <p:nvSpPr>
          <p:cNvPr id="306" name="Google Shape;306;g251f89f086d_0_1"/>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307" name="Google Shape;307;g251f89f086d_0_1"/>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308" name="Google Shape;308;g251f89f086d_0_1"/>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51f89f086d_0_25"/>
          <p:cNvSpPr txBox="1"/>
          <p:nvPr>
            <p:ph idx="1" type="body"/>
          </p:nvPr>
        </p:nvSpPr>
        <p:spPr>
          <a:xfrm>
            <a:off x="615949" y="4535814"/>
            <a:ext cx="10952100" cy="1700700"/>
          </a:xfrm>
          <a:prstGeom prst="rect">
            <a:avLst/>
          </a:prstGeom>
          <a:solidFill>
            <a:schemeClr val="accent1"/>
          </a:solidFill>
          <a:ln>
            <a:noFill/>
          </a:ln>
        </p:spPr>
        <p:txBody>
          <a:bodyPr anchorCtr="0" anchor="t" bIns="0" lIns="360000" spcFirstLastPara="1" rIns="288000" wrap="square" tIns="180000">
            <a:noAutofit/>
          </a:bodyPr>
          <a:lstStyle/>
          <a:p>
            <a:pPr indent="0" lvl="0" marL="0" rtl="0" algn="l">
              <a:lnSpc>
                <a:spcPct val="100000"/>
              </a:lnSpc>
              <a:spcBef>
                <a:spcPts val="0"/>
              </a:spcBef>
              <a:spcAft>
                <a:spcPts val="0"/>
              </a:spcAft>
              <a:buSzPts val="2600"/>
              <a:buFont typeface="Arial"/>
              <a:buNone/>
            </a:pPr>
            <a:r>
              <a:rPr lang="nl-NL"/>
              <a:t>Diomar kreeg van Conexión een startkapitaal om zijn eigen bar, Wayuuco-drinks, op te zetten. “</a:t>
            </a:r>
            <a:r>
              <a:rPr lang="nl-NL">
                <a:extLst>
                  <a:ext uri="http://customooxmlschemas.google.com/">
                    <go:slidesCustomData xmlns:go="http://customooxmlschemas.google.com/" textRoundtripDataId="1"/>
                  </a:ext>
                </a:extLst>
              </a:rPr>
              <a:t>Ik heb nieuwe talenten in mezelf ontdekt en kan nu mijn droom waarmaken</a:t>
            </a:r>
            <a:r>
              <a:rPr lang="nl-NL"/>
              <a:t>. Dat had ik nooit gedacht!”</a:t>
            </a:r>
            <a:endParaRPr/>
          </a:p>
        </p:txBody>
      </p:sp>
      <p:sp>
        <p:nvSpPr>
          <p:cNvPr id="314" name="Google Shape;314;g251f89f086d_0_25"/>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t/>
            </a:r>
            <a:endParaRPr/>
          </a:p>
        </p:txBody>
      </p:sp>
      <p:sp>
        <p:nvSpPr>
          <p:cNvPr id="315" name="Google Shape;315;g251f89f086d_0_25"/>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316" name="Google Shape;316;g251f89f086d_0_25"/>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pic>
        <p:nvPicPr>
          <p:cNvPr id="317" name="Google Shape;317;g251f89f086d_0_25"/>
          <p:cNvPicPr preferRelativeResize="0"/>
          <p:nvPr>
            <p:ph idx="2" type="pic"/>
          </p:nvPr>
        </p:nvPicPr>
        <p:blipFill rotWithShape="1">
          <a:blip r:embed="rId3">
            <a:alphaModFix/>
          </a:blip>
          <a:srcRect b="0" l="1978" r="1978" t="0"/>
          <a:stretch/>
        </p:blipFill>
        <p:spPr>
          <a:xfrm>
            <a:off x="615949" y="609598"/>
            <a:ext cx="5386081" cy="3740504"/>
          </a:xfrm>
          <a:prstGeom prst="rect">
            <a:avLst/>
          </a:prstGeom>
          <a:solidFill>
            <a:srgbClr val="F2F2F2"/>
          </a:solidFill>
          <a:ln>
            <a:noFill/>
          </a:ln>
        </p:spPr>
      </p:pic>
      <p:pic>
        <p:nvPicPr>
          <p:cNvPr id="318" name="Google Shape;318;g251f89f086d_0_25"/>
          <p:cNvPicPr preferRelativeResize="0"/>
          <p:nvPr>
            <p:ph idx="3" type="pic"/>
          </p:nvPr>
        </p:nvPicPr>
        <p:blipFill rotWithShape="1">
          <a:blip r:embed="rId4">
            <a:alphaModFix/>
          </a:blip>
          <a:srcRect b="0" l="2936" r="2945" t="0"/>
          <a:stretch/>
        </p:blipFill>
        <p:spPr>
          <a:xfrm>
            <a:off x="6183725" y="609604"/>
            <a:ext cx="5276600" cy="3739333"/>
          </a:xfrm>
          <a:prstGeom prst="rect">
            <a:avLst/>
          </a:prstGeom>
          <a:solidFill>
            <a:srgbClr val="F2F2F2"/>
          </a:solidFill>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g251f89f086d_0_17"/>
          <p:cNvPicPr preferRelativeResize="0"/>
          <p:nvPr>
            <p:ph idx="2" type="pic"/>
          </p:nvPr>
        </p:nvPicPr>
        <p:blipFill rotWithShape="1">
          <a:blip r:embed="rId3">
            <a:alphaModFix/>
          </a:blip>
          <a:srcRect b="0" l="7257" r="7257" t="0"/>
          <a:stretch/>
        </p:blipFill>
        <p:spPr>
          <a:xfrm>
            <a:off x="4373450" y="609613"/>
            <a:ext cx="7194552" cy="5613683"/>
          </a:xfrm>
          <a:prstGeom prst="rect">
            <a:avLst/>
          </a:prstGeom>
          <a:solidFill>
            <a:srgbClr val="F2F2F2"/>
          </a:solidFill>
          <a:ln>
            <a:noFill/>
          </a:ln>
        </p:spPr>
      </p:pic>
      <p:sp>
        <p:nvSpPr>
          <p:cNvPr id="324" name="Google Shape;324;g251f89f086d_0_17"/>
          <p:cNvSpPr txBox="1"/>
          <p:nvPr>
            <p:ph idx="1" type="body"/>
          </p:nvPr>
        </p:nvSpPr>
        <p:spPr>
          <a:xfrm>
            <a:off x="615950" y="608300"/>
            <a:ext cx="3968100" cy="5626800"/>
          </a:xfrm>
          <a:prstGeom prst="rect">
            <a:avLst/>
          </a:prstGeom>
          <a:solidFill>
            <a:schemeClr val="accent1"/>
          </a:solidFill>
          <a:ln>
            <a:noFill/>
          </a:ln>
        </p:spPr>
        <p:txBody>
          <a:bodyPr anchorCtr="0" anchor="t" bIns="0" lIns="360000" spcFirstLastPara="1" rIns="288000" wrap="square" tIns="612000">
            <a:noAutofit/>
          </a:bodyPr>
          <a:lstStyle/>
          <a:p>
            <a:pPr indent="0" lvl="0" marL="0" rtl="0" algn="l">
              <a:lnSpc>
                <a:spcPct val="100000"/>
              </a:lnSpc>
              <a:spcBef>
                <a:spcPts val="0"/>
              </a:spcBef>
              <a:spcAft>
                <a:spcPts val="0"/>
              </a:spcAft>
              <a:buSzPts val="2600"/>
              <a:buFont typeface="Arial"/>
              <a:buNone/>
            </a:pPr>
            <a:r>
              <a:rPr lang="nl-NL"/>
              <a:t>Cristian Torres is docent. “</a:t>
            </a:r>
            <a:r>
              <a:rPr lang="nl-NL">
                <a:extLst>
                  <a:ext uri="http://customooxmlschemas.google.com/">
                    <go:slidesCustomData xmlns:go="http://customooxmlschemas.google.com/" textRoundtripDataId="2"/>
                  </a:ext>
                </a:extLst>
              </a:rPr>
              <a:t>Veel jongeren komen hier zonder toekomstperspectief. </a:t>
            </a:r>
            <a:r>
              <a:rPr lang="nl-NL"/>
              <a:t>Door de opleiding  worden ze enthousiast, zien ze nieuwe kansen en raken ze gemotiveerd zich te blijven ontwikkelen.”</a:t>
            </a:r>
            <a:r>
              <a:rPr lang="nl-NL"/>
              <a:t> </a:t>
            </a:r>
            <a:endParaRPr/>
          </a:p>
          <a:p>
            <a:pPr indent="0" lvl="0" marL="0" rtl="0" algn="l">
              <a:lnSpc>
                <a:spcPct val="100000"/>
              </a:lnSpc>
              <a:spcBef>
                <a:spcPts val="0"/>
              </a:spcBef>
              <a:spcAft>
                <a:spcPts val="0"/>
              </a:spcAft>
              <a:buSzPts val="2600"/>
              <a:buFont typeface="Arial"/>
              <a:buNone/>
            </a:pPr>
            <a:r>
              <a:t/>
            </a:r>
            <a:endParaRPr/>
          </a:p>
          <a:p>
            <a:pPr indent="0" lvl="0" marL="0" rtl="0" algn="l">
              <a:lnSpc>
                <a:spcPct val="100000"/>
              </a:lnSpc>
              <a:spcBef>
                <a:spcPts val="0"/>
              </a:spcBef>
              <a:spcAft>
                <a:spcPts val="0"/>
              </a:spcAft>
              <a:buSzPts val="2600"/>
              <a:buFont typeface="Arial"/>
              <a:buNone/>
            </a:pPr>
            <a:r>
              <a:t/>
            </a:r>
            <a:endParaRPr/>
          </a:p>
          <a:p>
            <a:pPr indent="0" lvl="0" marL="0" rtl="0" algn="l">
              <a:lnSpc>
                <a:spcPct val="100000"/>
              </a:lnSpc>
              <a:spcBef>
                <a:spcPts val="0"/>
              </a:spcBef>
              <a:spcAft>
                <a:spcPts val="0"/>
              </a:spcAft>
              <a:buSzPts val="2600"/>
              <a:buFont typeface="Arial"/>
              <a:buNone/>
            </a:pPr>
            <a:r>
              <a:t/>
            </a:r>
            <a:endParaRPr/>
          </a:p>
        </p:txBody>
      </p:sp>
      <p:sp>
        <p:nvSpPr>
          <p:cNvPr id="325" name="Google Shape;325;g251f89f086d_0_17"/>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(M)</a:t>
            </a:r>
            <a:endParaRPr/>
          </a:p>
        </p:txBody>
      </p:sp>
      <p:sp>
        <p:nvSpPr>
          <p:cNvPr id="326" name="Google Shape;326;g251f89f086d_0_17"/>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327" name="Google Shape;327;g251f89f086d_0_17"/>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g251f89f086d_0_9"/>
          <p:cNvPicPr preferRelativeResize="0"/>
          <p:nvPr>
            <p:ph idx="2" type="pic"/>
          </p:nvPr>
        </p:nvPicPr>
        <p:blipFill rotWithShape="1">
          <a:blip r:embed="rId3">
            <a:alphaModFix/>
          </a:blip>
          <a:srcRect b="11545" l="0" r="0" t="11537"/>
          <a:stretch/>
        </p:blipFill>
        <p:spPr>
          <a:xfrm>
            <a:off x="543175" y="617788"/>
            <a:ext cx="10952161" cy="5618928"/>
          </a:xfrm>
          <a:prstGeom prst="rect">
            <a:avLst/>
          </a:prstGeom>
          <a:solidFill>
            <a:srgbClr val="F2F2F2"/>
          </a:solidFill>
          <a:ln>
            <a:noFill/>
          </a:ln>
        </p:spPr>
      </p:pic>
      <p:sp>
        <p:nvSpPr>
          <p:cNvPr id="333" name="Google Shape;333;g251f89f086d_0_9"/>
          <p:cNvSpPr txBox="1"/>
          <p:nvPr>
            <p:ph idx="1" type="body"/>
          </p:nvPr>
        </p:nvSpPr>
        <p:spPr>
          <a:xfrm>
            <a:off x="1225506" y="4895625"/>
            <a:ext cx="9741000" cy="1003200"/>
          </a:xfrm>
          <a:prstGeom prst="rect">
            <a:avLst/>
          </a:prstGeom>
          <a:solidFill>
            <a:schemeClr val="accent1"/>
          </a:solid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000"/>
              <a:buFont typeface="Arial"/>
              <a:buNone/>
            </a:pPr>
            <a:r>
              <a:rPr lang="nl-NL" sz="2600">
                <a:extLst>
                  <a:ext uri="http://customooxmlschemas.google.com/">
                    <go:slidesCustomData xmlns:go="http://customooxmlschemas.google.com/" textRoundtripDataId="3"/>
                  </a:ext>
                </a:extLst>
              </a:rPr>
              <a:t>Met jouw steun krijgen kwetsbare jongeren in Colombia een  betere toekomst</a:t>
            </a:r>
            <a:r>
              <a:rPr lang="nl-NL" sz="2600"/>
              <a:t>.</a:t>
            </a:r>
            <a:endParaRPr sz="2600"/>
          </a:p>
        </p:txBody>
      </p:sp>
      <p:sp>
        <p:nvSpPr>
          <p:cNvPr id="334" name="Google Shape;334;g251f89f086d_0_9"/>
          <p:cNvSpPr txBox="1"/>
          <p:nvPr>
            <p:ph type="title"/>
          </p:nvPr>
        </p:nvSpPr>
        <p:spPr>
          <a:xfrm>
            <a:off x="0" y="-370752"/>
            <a:ext cx="2940000" cy="221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1600"/>
              <a:buFont typeface="Arial"/>
              <a:buNone/>
            </a:pPr>
            <a:r>
              <a:rPr lang="nl-NL"/>
              <a:t>Tekst + afbeelding (L)</a:t>
            </a:r>
            <a:endParaRPr/>
          </a:p>
        </p:txBody>
      </p:sp>
      <p:sp>
        <p:nvSpPr>
          <p:cNvPr id="335" name="Google Shape;335;g251f89f086d_0_9"/>
          <p:cNvSpPr txBox="1"/>
          <p:nvPr>
            <p:ph idx="10" type="dt"/>
          </p:nvPr>
        </p:nvSpPr>
        <p:spPr>
          <a:xfrm>
            <a:off x="9278694" y="7290437"/>
            <a:ext cx="2913300" cy="1449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400"/>
              <a:buNone/>
            </a:pPr>
            <a:r>
              <a:rPr lang="nl-NL"/>
              <a:t>6 februari 2023</a:t>
            </a:r>
            <a:endParaRPr/>
          </a:p>
        </p:txBody>
      </p:sp>
      <p:sp>
        <p:nvSpPr>
          <p:cNvPr id="336" name="Google Shape;336;g251f89f086d_0_9"/>
          <p:cNvSpPr txBox="1"/>
          <p:nvPr>
            <p:ph idx="11" type="ftr"/>
          </p:nvPr>
        </p:nvSpPr>
        <p:spPr>
          <a:xfrm>
            <a:off x="0" y="7290437"/>
            <a:ext cx="5376000" cy="1449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rPr lang="nl-NL"/>
              <a:t>Template-set Protestantse Kerk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2557b549af7_0_0"/>
          <p:cNvSpPr/>
          <p:nvPr>
            <p:ph idx="2" type="pic"/>
          </p:nvPr>
        </p:nvSpPr>
        <p:spPr>
          <a:xfrm>
            <a:off x="615950" y="609600"/>
            <a:ext cx="10952100" cy="5627700"/>
          </a:xfrm>
          <a:prstGeom prst="rect">
            <a:avLst/>
          </a:prstGeom>
        </p:spPr>
      </p:sp>
      <p:sp>
        <p:nvSpPr>
          <p:cNvPr id="343" name="Google Shape;343;g2557b549af7_0_0"/>
          <p:cNvSpPr txBox="1"/>
          <p:nvPr>
            <p:ph idx="1" type="body"/>
          </p:nvPr>
        </p:nvSpPr>
        <p:spPr>
          <a:xfrm>
            <a:off x="1221581" y="4622800"/>
            <a:ext cx="9741000" cy="1003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p>
        </p:txBody>
      </p:sp>
      <p:sp>
        <p:nvSpPr>
          <p:cNvPr id="344" name="Google Shape;344;g2557b549af7_0_0"/>
          <p:cNvSpPr txBox="1"/>
          <p:nvPr>
            <p:ph type="title"/>
          </p:nvPr>
        </p:nvSpPr>
        <p:spPr>
          <a:xfrm>
            <a:off x="0" y="-370752"/>
            <a:ext cx="2940000" cy="221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345" name="Google Shape;345;g2557b549af7_0_0"/>
          <p:cNvPicPr preferRelativeResize="0"/>
          <p:nvPr/>
        </p:nvPicPr>
        <p:blipFill>
          <a:blip r:embed="rId3">
            <a:alphaModFix/>
          </a:blip>
          <a:stretch>
            <a:fillRect/>
          </a:stretch>
        </p:blipFill>
        <p:spPr>
          <a:xfrm>
            <a:off x="0" y="434"/>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aats hier je bedrijfsnaam">
  <a:themeElements>
    <a:clrScheme name="STARTDOCUMENTEN">
      <a:dk1>
        <a:srgbClr val="000000"/>
      </a:dk1>
      <a:lt1>
        <a:srgbClr val="FFFFFF"/>
      </a:lt1>
      <a:dk2>
        <a:srgbClr val="4D4D4D"/>
      </a:dk2>
      <a:lt2>
        <a:srgbClr val="DDDDDD"/>
      </a:lt2>
      <a:accent1>
        <a:srgbClr val="D34440"/>
      </a:accent1>
      <a:accent2>
        <a:srgbClr val="EB8A23"/>
      </a:accent2>
      <a:accent3>
        <a:srgbClr val="806B5F"/>
      </a:accent3>
      <a:accent4>
        <a:srgbClr val="4D4D4D"/>
      </a:accent4>
      <a:accent5>
        <a:srgbClr val="D3C617"/>
      </a:accent5>
      <a:accent6>
        <a:srgbClr val="B6A59C"/>
      </a:accent6>
      <a:hlink>
        <a:srgbClr val="191C16"/>
      </a:hlink>
      <a:folHlink>
        <a:srgbClr val="1FF5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2018-03-15T13:05:51Z</dcterms:created>
  <dc:creator>Martyna Dziarnowska</dc:creator>
</cp:coreProperties>
</file>